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5143500" cx="9144000"/>
  <p:notesSz cx="6858000" cy="9144000"/>
  <p:embeddedFontLst>
    <p:embeddedFont>
      <p:font typeface="Robo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oboto-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oboto-italic.fntdata"/><Relationship Id="rId14" Type="http://schemas.openxmlformats.org/officeDocument/2006/relationships/slide" Target="slides/slide10.xml"/><Relationship Id="rId58" Type="http://schemas.openxmlformats.org/officeDocument/2006/relationships/font" Target="fonts/Robot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de6f9f5f4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26de6f9f5f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de6f9f5f4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26de6f9f5f4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de6f9f5f4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26de6f9f5f4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de6f9f5f4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26de6f9f5f4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SLIDES_API65344417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SLIDES_API65344417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511" name="Google Shape;511;SLIDES_API65344417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de6f9f5f4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26de6f9f5f4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75e927b12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275e927b12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75e927b12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275e927b12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75e927b123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275e927b12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75e927b123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275e927b12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de6f9f5f4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26de6f9f5f4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6de6f9f5f4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26de6f9f5f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de6f9f5f4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26de6f9f5f4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6de6f9f5f4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26de6f9f5f4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6de6f9f5f4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26de6f9f5f4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SLIDES_API48933752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SLIDES_API48933752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613" name="Google Shape;613;SLIDES_API48933752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SLIDES_API84047091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SLIDES_API84047091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623" name="Google Shape;623;SLIDES_API84047091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SLIDES_API36043222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SLIDES_API36043222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633" name="Google Shape;633;SLIDES_API36043222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6de6f9f5f4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26de6f9f5f4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de6f9f5f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6de6f9f5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6de6f9f5f4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g26de6f9f5f4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de6f9f5f4_0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g26de6f9f5f4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6de6f9f5f4_0_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26de6f9f5f4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6de6f9f5f4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26de6f9f5f4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6de6f9f5f4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g26de6f9f5f4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6de6f9f5f4_0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26de6f9f5f4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6de6f9f5f4_0_2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g26de6f9f5f4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6de6f9f5f4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26de6f9f5f4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6de6f9f5f4_0_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26de6f9f5f4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SLIDES_API19051027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5" name="Google Shape;735;SLIDES_API19051027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736" name="Google Shape;736;SLIDES_API19051027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SLIDES_API87481768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SLIDES_API87481768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424" name="Google Shape;424;SLIDES_API87481768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6de6f9f5f4_0_2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g26de6f9f5f4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6de6f9f5f4_0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26de6f9f5f4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6de6f9f5f4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26de6f9f5f4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SLIDES_API174630984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8" name="Google Shape;768;SLIDES_API174630984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769" name="Google Shape;769;SLIDES_API174630984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6de6f9f5f4_0_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26de6f9f5f4_0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6de6f9f5f4_0_3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g26de6f9f5f4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SLIDES_API88902860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3" name="Google Shape;793;SLIDES_API88902860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794" name="Google Shape;794;SLIDES_API88902860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SLIDES_API19139189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3" name="Google Shape;803;SLIDES_API19139189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804" name="Google Shape;804;SLIDES_API19139189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SLIDES_API110420719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3" name="Google Shape;813;SLIDES_API110420719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814" name="Google Shape;814;SLIDES_API110420719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SLIDES_API125015947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3" name="Google Shape;823;SLIDES_API125015947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824" name="Google Shape;824;SLIDES_API125015947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SLIDES_API205957726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SLIDES_API205957726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434" name="Google Shape;434;SLIDES_API2059577269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6de6f9f5f4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6de6f9f5f4_0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g26de6f9f5f4_0_3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de6f9f5f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6de6f9f5f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de6f9f5f4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de6f9f5f4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26de6f9f5f4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dk2"/>
        </a:solidFill>
      </p:bgPr>
    </p:bg>
    <p:spTree>
      <p:nvGrpSpPr>
        <p:cNvPr id="48" name="Shape 48"/>
        <p:cNvGrpSpPr/>
        <p:nvPr/>
      </p:nvGrpSpPr>
      <p:grpSpPr>
        <a:xfrm>
          <a:off x="0" y="0"/>
          <a:ext cx="0" cy="0"/>
          <a:chOff x="0" y="0"/>
          <a:chExt cx="0" cy="0"/>
        </a:xfrm>
      </p:grpSpPr>
      <p:sp>
        <p:nvSpPr>
          <p:cNvPr id="49" name="Google Shape;49;p2"/>
          <p:cNvSpPr txBox="1"/>
          <p:nvPr>
            <p:ph type="ctrTitle"/>
          </p:nvPr>
        </p:nvSpPr>
        <p:spPr>
          <a:xfrm>
            <a:off x="310896" y="1085262"/>
            <a:ext cx="5349240" cy="1846681"/>
          </a:xfrm>
          <a:prstGeom prst="rect">
            <a:avLst/>
          </a:prstGeom>
          <a:noFill/>
          <a:ln>
            <a:noFill/>
          </a:ln>
        </p:spPr>
        <p:txBody>
          <a:bodyPr anchorCtr="0" anchor="b" bIns="0" lIns="0" spcFirstLastPara="1" rIns="0" wrap="square" tIns="0">
            <a:noAutofit/>
          </a:bodyPr>
          <a:lstStyle>
            <a:lvl1pPr lvl="0" algn="l">
              <a:lnSpc>
                <a:spcPct val="83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
          <p:cNvSpPr txBox="1"/>
          <p:nvPr>
            <p:ph idx="1" type="subTitle"/>
          </p:nvPr>
        </p:nvSpPr>
        <p:spPr>
          <a:xfrm>
            <a:off x="332072" y="3319544"/>
            <a:ext cx="4248150" cy="898923"/>
          </a:xfrm>
          <a:prstGeom prst="rect">
            <a:avLst/>
          </a:prstGeom>
          <a:noFill/>
          <a:ln>
            <a:noFill/>
          </a:ln>
        </p:spPr>
        <p:txBody>
          <a:bodyPr anchorCtr="0" anchor="t" bIns="0" lIns="0" spcFirstLastPara="1" rIns="0" wrap="square" tIns="0">
            <a:noAutofit/>
          </a:bodyPr>
          <a:lstStyle>
            <a:lvl1pPr lvl="0" algn="l">
              <a:lnSpc>
                <a:spcPct val="105000"/>
              </a:lnSpc>
              <a:spcBef>
                <a:spcPts val="0"/>
              </a:spcBef>
              <a:spcAft>
                <a:spcPts val="0"/>
              </a:spcAft>
              <a:buClr>
                <a:schemeClr val="lt1"/>
              </a:buClr>
              <a:buSzPts val="1800"/>
              <a:buNone/>
              <a:defRPr b="0" sz="1800">
                <a:solidFill>
                  <a:schemeClr val="lt1"/>
                </a:solidFill>
              </a:defRPr>
            </a:lvl1pPr>
            <a:lvl2pPr lvl="1" algn="ctr">
              <a:lnSpc>
                <a:spcPct val="117000"/>
              </a:lnSpc>
              <a:spcBef>
                <a:spcPts val="0"/>
              </a:spcBef>
              <a:spcAft>
                <a:spcPts val="0"/>
              </a:spcAft>
              <a:buClr>
                <a:schemeClr val="dk1"/>
              </a:buClr>
              <a:buSzPts val="1500"/>
              <a:buNone/>
              <a:defRPr sz="1500"/>
            </a:lvl2pPr>
            <a:lvl3pPr lvl="2" algn="ctr">
              <a:lnSpc>
                <a:spcPct val="117000"/>
              </a:lnSpc>
              <a:spcBef>
                <a:spcPts val="0"/>
              </a:spcBef>
              <a:spcAft>
                <a:spcPts val="0"/>
              </a:spcAft>
              <a:buClr>
                <a:schemeClr val="dk1"/>
              </a:buClr>
              <a:buSzPts val="1350"/>
              <a:buNone/>
              <a:defRPr sz="1350"/>
            </a:lvl3pPr>
            <a:lvl4pPr lvl="3" algn="ctr">
              <a:lnSpc>
                <a:spcPct val="117000"/>
              </a:lnSpc>
              <a:spcBef>
                <a:spcPts val="0"/>
              </a:spcBef>
              <a:spcAft>
                <a:spcPts val="0"/>
              </a:spcAft>
              <a:buClr>
                <a:schemeClr val="dk1"/>
              </a:buClr>
              <a:buSzPts val="1200"/>
              <a:buNone/>
              <a:defRPr sz="1200"/>
            </a:lvl4pPr>
            <a:lvl5pPr lvl="4" algn="ctr">
              <a:lnSpc>
                <a:spcPct val="117000"/>
              </a:lnSpc>
              <a:spcBef>
                <a:spcPts val="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1" name="Google Shape;51;p2"/>
          <p:cNvSpPr/>
          <p:nvPr>
            <p:ph idx="2" type="pic"/>
          </p:nvPr>
        </p:nvSpPr>
        <p:spPr>
          <a:xfrm>
            <a:off x="6103938" y="0"/>
            <a:ext cx="3040062" cy="5143500"/>
          </a:xfrm>
          <a:prstGeom prst="rect">
            <a:avLst/>
          </a:prstGeom>
          <a:solidFill>
            <a:srgbClr val="D8D8D8"/>
          </a:solidFill>
          <a:ln>
            <a:noFill/>
          </a:ln>
        </p:spPr>
      </p:sp>
      <p:sp>
        <p:nvSpPr>
          <p:cNvPr id="52" name="Google Shape;52;p2"/>
          <p:cNvSpPr/>
          <p:nvPr>
            <p:ph idx="11" type="ftr"/>
          </p:nvPr>
        </p:nvSpPr>
        <p:spPr>
          <a:xfrm>
            <a:off x="347663" y="4663440"/>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lvl1pPr lvl="0" algn="l">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53" name="Google Shape;53;p2"/>
          <p:cNvGrpSpPr/>
          <p:nvPr/>
        </p:nvGrpSpPr>
        <p:grpSpPr>
          <a:xfrm>
            <a:off x="243751" y="256503"/>
            <a:ext cx="2560321" cy="659341"/>
            <a:chOff x="243131" y="4363879"/>
            <a:chExt cx="2050554" cy="528065"/>
          </a:xfrm>
        </p:grpSpPr>
        <p:grpSp>
          <p:nvGrpSpPr>
            <p:cNvPr id="54" name="Google Shape;54;p2"/>
            <p:cNvGrpSpPr/>
            <p:nvPr/>
          </p:nvGrpSpPr>
          <p:grpSpPr>
            <a:xfrm>
              <a:off x="243131" y="4363879"/>
              <a:ext cx="460143" cy="527337"/>
              <a:chOff x="243131" y="4363879"/>
              <a:chExt cx="460143" cy="527337"/>
            </a:xfrm>
          </p:grpSpPr>
          <p:grpSp>
            <p:nvGrpSpPr>
              <p:cNvPr id="55" name="Google Shape;55;p2"/>
              <p:cNvGrpSpPr/>
              <p:nvPr/>
            </p:nvGrpSpPr>
            <p:grpSpPr>
              <a:xfrm>
                <a:off x="243131" y="4363879"/>
                <a:ext cx="457650" cy="527337"/>
                <a:chOff x="243131" y="4363879"/>
                <a:chExt cx="457650" cy="527337"/>
              </a:xfrm>
            </p:grpSpPr>
            <p:sp>
              <p:nvSpPr>
                <p:cNvPr id="56" name="Google Shape;56;p2"/>
                <p:cNvSpPr/>
                <p:nvPr/>
              </p:nvSpPr>
              <p:spPr>
                <a:xfrm>
                  <a:off x="265989" y="4363879"/>
                  <a:ext cx="434792" cy="163309"/>
                </a:xfrm>
                <a:custGeom>
                  <a:rect b="b" l="l" r="r" t="t"/>
                  <a:pathLst>
                    <a:path extrusionOk="0" h="163309" w="434792">
                      <a:moveTo>
                        <a:pt x="434359" y="108547"/>
                      </a:moveTo>
                      <a:cubicBezTo>
                        <a:pt x="434359" y="108547"/>
                        <a:pt x="435334" y="108547"/>
                        <a:pt x="434359" y="108547"/>
                      </a:cubicBezTo>
                      <a:cubicBezTo>
                        <a:pt x="434359" y="107569"/>
                        <a:pt x="433384" y="106591"/>
                        <a:pt x="431434" y="103657"/>
                      </a:cubicBezTo>
                      <a:cubicBezTo>
                        <a:pt x="429484" y="100724"/>
                        <a:pt x="414857" y="81166"/>
                        <a:pt x="396330" y="64541"/>
                      </a:cubicBezTo>
                      <a:cubicBezTo>
                        <a:pt x="378778" y="47917"/>
                        <a:pt x="323196" y="0"/>
                        <a:pt x="234461" y="0"/>
                      </a:cubicBezTo>
                      <a:cubicBezTo>
                        <a:pt x="142800" y="0"/>
                        <a:pt x="80393" y="49873"/>
                        <a:pt x="48214" y="86055"/>
                      </a:cubicBezTo>
                      <a:cubicBezTo>
                        <a:pt x="17010" y="121260"/>
                        <a:pt x="1408" y="160376"/>
                        <a:pt x="433" y="161354"/>
                      </a:cubicBezTo>
                      <a:cubicBezTo>
                        <a:pt x="433" y="162331"/>
                        <a:pt x="-542" y="162331"/>
                        <a:pt x="433" y="163309"/>
                      </a:cubicBezTo>
                      <a:cubicBezTo>
                        <a:pt x="1408" y="163309"/>
                        <a:pt x="1408" y="162331"/>
                        <a:pt x="1408" y="161354"/>
                      </a:cubicBezTo>
                      <a:cubicBezTo>
                        <a:pt x="2384" y="160376"/>
                        <a:pt x="17985" y="124193"/>
                        <a:pt x="54065" y="94856"/>
                      </a:cubicBezTo>
                      <a:cubicBezTo>
                        <a:pt x="90144" y="65519"/>
                        <a:pt x="148651" y="32271"/>
                        <a:pt x="235436" y="32271"/>
                      </a:cubicBezTo>
                      <a:cubicBezTo>
                        <a:pt x="309545" y="32271"/>
                        <a:pt x="362201" y="58674"/>
                        <a:pt x="386579" y="73343"/>
                      </a:cubicBezTo>
                      <a:cubicBezTo>
                        <a:pt x="410956" y="88011"/>
                        <a:pt x="426558" y="102680"/>
                        <a:pt x="429484" y="105613"/>
                      </a:cubicBezTo>
                      <a:cubicBezTo>
                        <a:pt x="432409" y="107569"/>
                        <a:pt x="433384" y="107569"/>
                        <a:pt x="434359" y="108547"/>
                      </a:cubicBezTo>
                      <a:cubicBezTo>
                        <a:pt x="434359" y="108547"/>
                        <a:pt x="434359" y="108547"/>
                        <a:pt x="434359" y="1085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2"/>
                <p:cNvSpPr/>
                <p:nvPr/>
              </p:nvSpPr>
              <p:spPr>
                <a:xfrm>
                  <a:off x="243131" y="4611287"/>
                  <a:ext cx="393834" cy="279929"/>
                </a:xfrm>
                <a:custGeom>
                  <a:rect b="b" l="l" r="r" t="t"/>
                  <a:pathLst>
                    <a:path extrusionOk="0" h="279929" w="393834">
                      <a:moveTo>
                        <a:pt x="1839" y="0"/>
                      </a:moveTo>
                      <a:cubicBezTo>
                        <a:pt x="2814" y="0"/>
                        <a:pt x="2814" y="0"/>
                        <a:pt x="1839" y="0"/>
                      </a:cubicBezTo>
                      <a:cubicBezTo>
                        <a:pt x="2814" y="978"/>
                        <a:pt x="1839" y="1956"/>
                        <a:pt x="1839" y="3912"/>
                      </a:cubicBezTo>
                      <a:cubicBezTo>
                        <a:pt x="1839" y="5867"/>
                        <a:pt x="-111" y="48895"/>
                        <a:pt x="22316" y="93878"/>
                      </a:cubicBezTo>
                      <a:cubicBezTo>
                        <a:pt x="44744" y="140818"/>
                        <a:pt x="84724" y="189713"/>
                        <a:pt x="149081" y="221983"/>
                      </a:cubicBezTo>
                      <a:cubicBezTo>
                        <a:pt x="209538" y="251320"/>
                        <a:pt x="269020" y="256210"/>
                        <a:pt x="312900" y="251320"/>
                      </a:cubicBezTo>
                      <a:cubicBezTo>
                        <a:pt x="355805" y="246431"/>
                        <a:pt x="387984" y="230784"/>
                        <a:pt x="391885" y="228829"/>
                      </a:cubicBezTo>
                      <a:cubicBezTo>
                        <a:pt x="393835" y="227851"/>
                        <a:pt x="393835" y="227851"/>
                        <a:pt x="393835" y="227851"/>
                      </a:cubicBezTo>
                      <a:cubicBezTo>
                        <a:pt x="393835" y="227851"/>
                        <a:pt x="393835" y="227851"/>
                        <a:pt x="393835" y="227851"/>
                      </a:cubicBezTo>
                      <a:cubicBezTo>
                        <a:pt x="393835" y="227851"/>
                        <a:pt x="392860" y="228829"/>
                        <a:pt x="391885" y="228829"/>
                      </a:cubicBezTo>
                      <a:cubicBezTo>
                        <a:pt x="390909" y="229807"/>
                        <a:pt x="388959" y="231762"/>
                        <a:pt x="386034" y="233718"/>
                      </a:cubicBezTo>
                      <a:cubicBezTo>
                        <a:pt x="381158" y="237630"/>
                        <a:pt x="371407" y="246431"/>
                        <a:pt x="337278" y="261099"/>
                      </a:cubicBezTo>
                      <a:cubicBezTo>
                        <a:pt x="289498" y="281635"/>
                        <a:pt x="208563" y="294348"/>
                        <a:pt x="128604" y="250342"/>
                      </a:cubicBezTo>
                      <a:cubicBezTo>
                        <a:pt x="51570" y="208293"/>
                        <a:pt x="17441" y="135928"/>
                        <a:pt x="5739" y="81166"/>
                      </a:cubicBezTo>
                      <a:cubicBezTo>
                        <a:pt x="-3037" y="39116"/>
                        <a:pt x="864" y="4890"/>
                        <a:pt x="864" y="1956"/>
                      </a:cubicBezTo>
                      <a:cubicBezTo>
                        <a:pt x="1839" y="978"/>
                        <a:pt x="1839" y="978"/>
                        <a:pt x="1839" y="0"/>
                      </a:cubicBezTo>
                      <a:cubicBezTo>
                        <a:pt x="1839" y="0"/>
                        <a:pt x="1839" y="0"/>
                        <a:pt x="183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8" name="Google Shape;58;p2"/>
              <p:cNvSpPr/>
              <p:nvPr/>
            </p:nvSpPr>
            <p:spPr>
              <a:xfrm>
                <a:off x="341507" y="4535011"/>
                <a:ext cx="361767" cy="157441"/>
              </a:xfrm>
              <a:custGeom>
                <a:rect b="b" l="l" r="r" t="t"/>
                <a:pathLst>
                  <a:path extrusionOk="0" h="157441" w="361767">
                    <a:moveTo>
                      <a:pt x="201849" y="154508"/>
                    </a:moveTo>
                    <a:lnTo>
                      <a:pt x="201849" y="93878"/>
                    </a:lnTo>
                    <a:lnTo>
                      <a:pt x="245729" y="0"/>
                    </a:lnTo>
                    <a:lnTo>
                      <a:pt x="211600" y="0"/>
                    </a:lnTo>
                    <a:lnTo>
                      <a:pt x="185272" y="61608"/>
                    </a:lnTo>
                    <a:lnTo>
                      <a:pt x="158944" y="0"/>
                    </a:lnTo>
                    <a:lnTo>
                      <a:pt x="123840" y="0"/>
                    </a:lnTo>
                    <a:lnTo>
                      <a:pt x="167720" y="93878"/>
                    </a:lnTo>
                    <a:lnTo>
                      <a:pt x="167720" y="154508"/>
                    </a:lnTo>
                    <a:lnTo>
                      <a:pt x="201849" y="154508"/>
                    </a:lnTo>
                    <a:close/>
                    <a:moveTo>
                      <a:pt x="81910" y="88989"/>
                    </a:moveTo>
                    <a:cubicBezTo>
                      <a:pt x="71183" y="67475"/>
                      <a:pt x="37054" y="3912"/>
                      <a:pt x="35104" y="978"/>
                    </a:cubicBezTo>
                    <a:lnTo>
                      <a:pt x="35104" y="0"/>
                    </a:lnTo>
                    <a:lnTo>
                      <a:pt x="0" y="0"/>
                    </a:lnTo>
                    <a:lnTo>
                      <a:pt x="0" y="155486"/>
                    </a:lnTo>
                    <a:lnTo>
                      <a:pt x="31204" y="155486"/>
                    </a:lnTo>
                    <a:lnTo>
                      <a:pt x="31204" y="63564"/>
                    </a:lnTo>
                    <a:cubicBezTo>
                      <a:pt x="42905" y="85077"/>
                      <a:pt x="79959" y="150597"/>
                      <a:pt x="81910" y="154508"/>
                    </a:cubicBezTo>
                    <a:lnTo>
                      <a:pt x="82885" y="155486"/>
                    </a:lnTo>
                    <a:lnTo>
                      <a:pt x="114088" y="155486"/>
                    </a:lnTo>
                    <a:lnTo>
                      <a:pt x="114088" y="0"/>
                    </a:lnTo>
                    <a:lnTo>
                      <a:pt x="82885" y="0"/>
                    </a:lnTo>
                    <a:lnTo>
                      <a:pt x="82885" y="88989"/>
                    </a:lnTo>
                    <a:close/>
                    <a:moveTo>
                      <a:pt x="361767" y="100724"/>
                    </a:moveTo>
                    <a:lnTo>
                      <a:pt x="361767" y="0"/>
                    </a:lnTo>
                    <a:lnTo>
                      <a:pt x="328613" y="0"/>
                    </a:lnTo>
                    <a:lnTo>
                      <a:pt x="328613" y="99746"/>
                    </a:lnTo>
                    <a:cubicBezTo>
                      <a:pt x="328613" y="120282"/>
                      <a:pt x="322763" y="128105"/>
                      <a:pt x="309111" y="128105"/>
                    </a:cubicBezTo>
                    <a:cubicBezTo>
                      <a:pt x="294484" y="128105"/>
                      <a:pt x="289609" y="120282"/>
                      <a:pt x="289609" y="99746"/>
                    </a:cubicBezTo>
                    <a:lnTo>
                      <a:pt x="289609" y="0"/>
                    </a:lnTo>
                    <a:lnTo>
                      <a:pt x="255480" y="0"/>
                    </a:lnTo>
                    <a:lnTo>
                      <a:pt x="255480" y="100724"/>
                    </a:lnTo>
                    <a:cubicBezTo>
                      <a:pt x="255480" y="137884"/>
                      <a:pt x="274007" y="157442"/>
                      <a:pt x="309111" y="157442"/>
                    </a:cubicBezTo>
                    <a:cubicBezTo>
                      <a:pt x="344215" y="157442"/>
                      <a:pt x="361767" y="138862"/>
                      <a:pt x="361767" y="1007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59" name="Google Shape;59;p2"/>
            <p:cNvGrpSpPr/>
            <p:nvPr/>
          </p:nvGrpSpPr>
          <p:grpSpPr>
            <a:xfrm>
              <a:off x="898297" y="4574127"/>
              <a:ext cx="765464" cy="118326"/>
              <a:chOff x="898297" y="4574127"/>
              <a:chExt cx="765464" cy="118326"/>
            </a:xfrm>
          </p:grpSpPr>
          <p:sp>
            <p:nvSpPr>
              <p:cNvPr id="60" name="Google Shape;60;p2"/>
              <p:cNvSpPr/>
              <p:nvPr/>
            </p:nvSpPr>
            <p:spPr>
              <a:xfrm>
                <a:off x="898297" y="4575105"/>
                <a:ext cx="67282" cy="115392"/>
              </a:xfrm>
              <a:custGeom>
                <a:rect b="b" l="l" r="r" t="t"/>
                <a:pathLst>
                  <a:path extrusionOk="0" h="115392" w="67282">
                    <a:moveTo>
                      <a:pt x="34129" y="115392"/>
                    </a:moveTo>
                    <a:lnTo>
                      <a:pt x="0" y="115392"/>
                    </a:lnTo>
                    <a:lnTo>
                      <a:pt x="0" y="1956"/>
                    </a:lnTo>
                    <a:lnTo>
                      <a:pt x="34129" y="1956"/>
                    </a:lnTo>
                    <a:lnTo>
                      <a:pt x="34129" y="16624"/>
                    </a:lnTo>
                    <a:cubicBezTo>
                      <a:pt x="39980" y="7823"/>
                      <a:pt x="48756" y="0"/>
                      <a:pt x="64358" y="0"/>
                    </a:cubicBezTo>
                    <a:cubicBezTo>
                      <a:pt x="64358" y="0"/>
                      <a:pt x="66308" y="0"/>
                      <a:pt x="66308" y="0"/>
                    </a:cubicBezTo>
                    <a:lnTo>
                      <a:pt x="67283" y="0"/>
                    </a:lnTo>
                    <a:lnTo>
                      <a:pt x="67283" y="28359"/>
                    </a:lnTo>
                    <a:lnTo>
                      <a:pt x="65333" y="28359"/>
                    </a:lnTo>
                    <a:cubicBezTo>
                      <a:pt x="64358" y="28359"/>
                      <a:pt x="60457" y="27381"/>
                      <a:pt x="59482" y="27381"/>
                    </a:cubicBezTo>
                    <a:cubicBezTo>
                      <a:pt x="45830" y="27381"/>
                      <a:pt x="37054" y="35204"/>
                      <a:pt x="34129" y="39116"/>
                    </a:cubicBezTo>
                    <a:lnTo>
                      <a:pt x="34129" y="1153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2"/>
              <p:cNvSpPr/>
              <p:nvPr/>
            </p:nvSpPr>
            <p:spPr>
              <a:xfrm>
                <a:off x="1182055"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2"/>
              <p:cNvSpPr/>
              <p:nvPr/>
            </p:nvSpPr>
            <p:spPr>
              <a:xfrm>
                <a:off x="1079668"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2"/>
              <p:cNvSpPr/>
              <p:nvPr/>
            </p:nvSpPr>
            <p:spPr>
              <a:xfrm>
                <a:off x="1291268" y="4574127"/>
                <a:ext cx="152117" cy="118325"/>
              </a:xfrm>
              <a:custGeom>
                <a:rect b="b" l="l" r="r" t="t"/>
                <a:pathLst>
                  <a:path extrusionOk="0" h="118325" w="152117">
                    <a:moveTo>
                      <a:pt x="152118" y="116370"/>
                    </a:moveTo>
                    <a:lnTo>
                      <a:pt x="118964" y="116370"/>
                    </a:lnTo>
                    <a:lnTo>
                      <a:pt x="118964" y="41072"/>
                    </a:lnTo>
                    <a:cubicBezTo>
                      <a:pt x="118964" y="32271"/>
                      <a:pt x="117014" y="29337"/>
                      <a:pt x="110188" y="29337"/>
                    </a:cubicBezTo>
                    <a:cubicBezTo>
                      <a:pt x="104337" y="29337"/>
                      <a:pt x="97511" y="34227"/>
                      <a:pt x="93611" y="39116"/>
                    </a:cubicBezTo>
                    <a:lnTo>
                      <a:pt x="93611" y="117348"/>
                    </a:lnTo>
                    <a:lnTo>
                      <a:pt x="59482" y="117348"/>
                    </a:lnTo>
                    <a:lnTo>
                      <a:pt x="59482" y="42050"/>
                    </a:lnTo>
                    <a:cubicBezTo>
                      <a:pt x="59482" y="33249"/>
                      <a:pt x="57532" y="30315"/>
                      <a:pt x="51681" y="30315"/>
                    </a:cubicBezTo>
                    <a:cubicBezTo>
                      <a:pt x="45830" y="30315"/>
                      <a:pt x="39005" y="35204"/>
                      <a:pt x="34129" y="40094"/>
                    </a:cubicBezTo>
                    <a:lnTo>
                      <a:pt x="34129" y="118326"/>
                    </a:lnTo>
                    <a:lnTo>
                      <a:pt x="0" y="118326"/>
                    </a:lnTo>
                    <a:lnTo>
                      <a:pt x="0" y="2934"/>
                    </a:lnTo>
                    <a:lnTo>
                      <a:pt x="34129" y="2934"/>
                    </a:lnTo>
                    <a:lnTo>
                      <a:pt x="34129" y="14669"/>
                    </a:lnTo>
                    <a:cubicBezTo>
                      <a:pt x="40955" y="6845"/>
                      <a:pt x="51681" y="0"/>
                      <a:pt x="65333" y="0"/>
                    </a:cubicBezTo>
                    <a:cubicBezTo>
                      <a:pt x="79959" y="0"/>
                      <a:pt x="87760" y="3912"/>
                      <a:pt x="91661" y="15646"/>
                    </a:cubicBezTo>
                    <a:cubicBezTo>
                      <a:pt x="98487" y="6845"/>
                      <a:pt x="110188" y="0"/>
                      <a:pt x="123840" y="0"/>
                    </a:cubicBezTo>
                    <a:cubicBezTo>
                      <a:pt x="142367" y="0"/>
                      <a:pt x="152118" y="9779"/>
                      <a:pt x="152118" y="31293"/>
                    </a:cubicBezTo>
                    <a:lnTo>
                      <a:pt x="152118" y="11637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2"/>
              <p:cNvSpPr/>
              <p:nvPr/>
            </p:nvSpPr>
            <p:spPr>
              <a:xfrm>
                <a:off x="1458012" y="4574127"/>
                <a:ext cx="96536" cy="117348"/>
              </a:xfrm>
              <a:custGeom>
                <a:rect b="b" l="l" r="r" t="t"/>
                <a:pathLst>
                  <a:path extrusionOk="0" h="117348" w="96536">
                    <a:moveTo>
                      <a:pt x="28278" y="117348"/>
                    </a:moveTo>
                    <a:cubicBezTo>
                      <a:pt x="9751" y="117348"/>
                      <a:pt x="0" y="107569"/>
                      <a:pt x="0" y="88011"/>
                    </a:cubicBezTo>
                    <a:cubicBezTo>
                      <a:pt x="0" y="64541"/>
                      <a:pt x="19502" y="49873"/>
                      <a:pt x="60457" y="42050"/>
                    </a:cubicBezTo>
                    <a:lnTo>
                      <a:pt x="60457" y="38138"/>
                    </a:lnTo>
                    <a:cubicBezTo>
                      <a:pt x="60457" y="29337"/>
                      <a:pt x="57532" y="26403"/>
                      <a:pt x="50706" y="26403"/>
                    </a:cubicBezTo>
                    <a:cubicBezTo>
                      <a:pt x="38029" y="26403"/>
                      <a:pt x="26328" y="34227"/>
                      <a:pt x="20477" y="38138"/>
                    </a:cubicBezTo>
                    <a:lnTo>
                      <a:pt x="4876" y="17602"/>
                    </a:lnTo>
                    <a:cubicBezTo>
                      <a:pt x="18527" y="5867"/>
                      <a:pt x="37054" y="0"/>
                      <a:pt x="56557" y="0"/>
                    </a:cubicBezTo>
                    <a:cubicBezTo>
                      <a:pt x="81910" y="0"/>
                      <a:pt x="93611" y="10757"/>
                      <a:pt x="93611" y="37160"/>
                    </a:cubicBezTo>
                    <a:lnTo>
                      <a:pt x="93611" y="87033"/>
                    </a:lnTo>
                    <a:cubicBezTo>
                      <a:pt x="93611" y="101702"/>
                      <a:pt x="94586" y="108547"/>
                      <a:pt x="96536" y="114414"/>
                    </a:cubicBezTo>
                    <a:lnTo>
                      <a:pt x="96536" y="115392"/>
                    </a:lnTo>
                    <a:cubicBezTo>
                      <a:pt x="96536" y="115392"/>
                      <a:pt x="63382" y="115392"/>
                      <a:pt x="63382" y="115392"/>
                    </a:cubicBezTo>
                    <a:cubicBezTo>
                      <a:pt x="62407" y="112459"/>
                      <a:pt x="61432" y="108547"/>
                      <a:pt x="61432" y="103657"/>
                    </a:cubicBezTo>
                    <a:cubicBezTo>
                      <a:pt x="51681" y="113436"/>
                      <a:pt x="40955" y="117348"/>
                      <a:pt x="28278" y="117348"/>
                    </a:cubicBezTo>
                    <a:close/>
                    <a:moveTo>
                      <a:pt x="60457" y="60630"/>
                    </a:moveTo>
                    <a:cubicBezTo>
                      <a:pt x="40955" y="64541"/>
                      <a:pt x="32179" y="71387"/>
                      <a:pt x="32179" y="82144"/>
                    </a:cubicBezTo>
                    <a:cubicBezTo>
                      <a:pt x="32179" y="88989"/>
                      <a:pt x="35104" y="91923"/>
                      <a:pt x="41930" y="91923"/>
                    </a:cubicBezTo>
                    <a:cubicBezTo>
                      <a:pt x="48756" y="91923"/>
                      <a:pt x="54606" y="88989"/>
                      <a:pt x="60457" y="84099"/>
                    </a:cubicBezTo>
                    <a:lnTo>
                      <a:pt x="60457" y="6063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2"/>
              <p:cNvSpPr/>
              <p:nvPr/>
            </p:nvSpPr>
            <p:spPr>
              <a:xfrm>
                <a:off x="971430" y="4575105"/>
                <a:ext cx="99461" cy="117347"/>
              </a:xfrm>
              <a:custGeom>
                <a:rect b="b" l="l" r="r" t="t"/>
                <a:pathLst>
                  <a:path extrusionOk="0" h="117347"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4668"/>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6055"/>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2"/>
              <p:cNvSpPr/>
              <p:nvPr/>
            </p:nvSpPr>
            <p:spPr>
              <a:xfrm>
                <a:off x="1571126" y="4575105"/>
                <a:ext cx="92635" cy="114414"/>
              </a:xfrm>
              <a:custGeom>
                <a:rect b="b" l="l" r="r" t="t"/>
                <a:pathLst>
                  <a:path extrusionOk="0" h="114414" w="92635">
                    <a:moveTo>
                      <a:pt x="64357" y="0"/>
                    </a:moveTo>
                    <a:cubicBezTo>
                      <a:pt x="51681" y="0"/>
                      <a:pt x="40955" y="6845"/>
                      <a:pt x="34129" y="13691"/>
                    </a:cubicBezTo>
                    <a:lnTo>
                      <a:pt x="34129" y="1956"/>
                    </a:lnTo>
                    <a:lnTo>
                      <a:pt x="0" y="1956"/>
                    </a:lnTo>
                    <a:lnTo>
                      <a:pt x="0" y="114414"/>
                    </a:lnTo>
                    <a:lnTo>
                      <a:pt x="34129" y="114414"/>
                    </a:lnTo>
                    <a:lnTo>
                      <a:pt x="34129" y="37160"/>
                    </a:lnTo>
                    <a:cubicBezTo>
                      <a:pt x="40955" y="31293"/>
                      <a:pt x="45830" y="28359"/>
                      <a:pt x="50706" y="28359"/>
                    </a:cubicBezTo>
                    <a:cubicBezTo>
                      <a:pt x="54606" y="28359"/>
                      <a:pt x="58507" y="29337"/>
                      <a:pt x="58507" y="39116"/>
                    </a:cubicBezTo>
                    <a:lnTo>
                      <a:pt x="58507" y="114414"/>
                    </a:lnTo>
                    <a:lnTo>
                      <a:pt x="92636" y="114414"/>
                    </a:lnTo>
                    <a:lnTo>
                      <a:pt x="92636" y="30315"/>
                    </a:lnTo>
                    <a:cubicBezTo>
                      <a:pt x="92636" y="9779"/>
                      <a:pt x="82885" y="0"/>
                      <a:pt x="643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7" name="Google Shape;67;p2"/>
            <p:cNvSpPr/>
            <p:nvPr/>
          </p:nvSpPr>
          <p:spPr>
            <a:xfrm>
              <a:off x="650618" y="4732547"/>
              <a:ext cx="112138" cy="159397"/>
            </a:xfrm>
            <a:custGeom>
              <a:rect b="b" l="l" r="r" t="t"/>
              <a:pathLst>
                <a:path extrusionOk="0" h="159397" w="112138">
                  <a:moveTo>
                    <a:pt x="67283" y="64541"/>
                  </a:moveTo>
                  <a:lnTo>
                    <a:pt x="64358" y="63564"/>
                  </a:lnTo>
                  <a:cubicBezTo>
                    <a:pt x="50706" y="57696"/>
                    <a:pt x="40955" y="51829"/>
                    <a:pt x="40955" y="42050"/>
                  </a:cubicBezTo>
                  <a:cubicBezTo>
                    <a:pt x="40955" y="34227"/>
                    <a:pt x="46805" y="29337"/>
                    <a:pt x="55582" y="29337"/>
                  </a:cubicBezTo>
                  <a:cubicBezTo>
                    <a:pt x="66308" y="29337"/>
                    <a:pt x="74109" y="36182"/>
                    <a:pt x="80934" y="49873"/>
                  </a:cubicBezTo>
                  <a:lnTo>
                    <a:pt x="81910" y="51829"/>
                  </a:lnTo>
                  <a:lnTo>
                    <a:pt x="109213" y="37160"/>
                  </a:lnTo>
                  <a:lnTo>
                    <a:pt x="108238" y="35204"/>
                  </a:lnTo>
                  <a:cubicBezTo>
                    <a:pt x="97511" y="11735"/>
                    <a:pt x="79959" y="0"/>
                    <a:pt x="55582" y="0"/>
                  </a:cubicBezTo>
                  <a:cubicBezTo>
                    <a:pt x="26328" y="0"/>
                    <a:pt x="5851" y="18580"/>
                    <a:pt x="5851" y="44006"/>
                  </a:cubicBezTo>
                  <a:cubicBezTo>
                    <a:pt x="5851" y="75298"/>
                    <a:pt x="30229" y="85077"/>
                    <a:pt x="49731" y="93878"/>
                  </a:cubicBezTo>
                  <a:lnTo>
                    <a:pt x="50706" y="94856"/>
                  </a:lnTo>
                  <a:cubicBezTo>
                    <a:pt x="66308" y="101702"/>
                    <a:pt x="76059" y="106591"/>
                    <a:pt x="76059" y="117348"/>
                  </a:cubicBezTo>
                  <a:cubicBezTo>
                    <a:pt x="76059" y="127127"/>
                    <a:pt x="69233" y="132017"/>
                    <a:pt x="58507" y="132017"/>
                  </a:cubicBezTo>
                  <a:cubicBezTo>
                    <a:pt x="42905" y="132017"/>
                    <a:pt x="34129" y="119304"/>
                    <a:pt x="29253" y="109525"/>
                  </a:cubicBezTo>
                  <a:lnTo>
                    <a:pt x="28278" y="107569"/>
                  </a:lnTo>
                  <a:lnTo>
                    <a:pt x="0" y="120282"/>
                  </a:lnTo>
                  <a:lnTo>
                    <a:pt x="975" y="122238"/>
                  </a:lnTo>
                  <a:cubicBezTo>
                    <a:pt x="12676" y="147663"/>
                    <a:pt x="32179" y="159398"/>
                    <a:pt x="59482" y="159398"/>
                  </a:cubicBezTo>
                  <a:cubicBezTo>
                    <a:pt x="84835" y="159398"/>
                    <a:pt x="112138" y="145707"/>
                    <a:pt x="112138" y="114414"/>
                  </a:cubicBezTo>
                  <a:cubicBezTo>
                    <a:pt x="111163" y="83122"/>
                    <a:pt x="86785" y="72365"/>
                    <a:pt x="67283" y="645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2"/>
            <p:cNvSpPr/>
            <p:nvPr/>
          </p:nvSpPr>
          <p:spPr>
            <a:xfrm>
              <a:off x="77640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2" y="27381"/>
                    <a:pt x="59482" y="30315"/>
                    <a:pt x="63382" y="44006"/>
                  </a:cubicBezTo>
                  <a:lnTo>
                    <a:pt x="63382" y="45961"/>
                  </a:lnTo>
                  <a:lnTo>
                    <a:pt x="94586" y="39116"/>
                  </a:lnTo>
                  <a:lnTo>
                    <a:pt x="93611" y="37160"/>
                  </a:lnTo>
                  <a:cubicBezTo>
                    <a:pt x="89711" y="21514"/>
                    <a:pt x="80935" y="0"/>
                    <a:pt x="49731" y="0"/>
                  </a:cubicBezTo>
                  <a:cubicBezTo>
                    <a:pt x="25353" y="0"/>
                    <a:pt x="0" y="15646"/>
                    <a:pt x="0" y="58674"/>
                  </a:cubicBezTo>
                  <a:cubicBezTo>
                    <a:pt x="0" y="101702"/>
                    <a:pt x="25353" y="117348"/>
                    <a:pt x="48756" y="117348"/>
                  </a:cubicBezTo>
                  <a:cubicBezTo>
                    <a:pt x="72158"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2"/>
            <p:cNvSpPr/>
            <p:nvPr/>
          </p:nvSpPr>
          <p:spPr>
            <a:xfrm>
              <a:off x="885620" y="4729613"/>
              <a:ext cx="92635" cy="160375"/>
            </a:xfrm>
            <a:custGeom>
              <a:rect b="b" l="l" r="r" t="t"/>
              <a:pathLst>
                <a:path extrusionOk="0" h="160375" w="92635">
                  <a:moveTo>
                    <a:pt x="64358" y="44006"/>
                  </a:moveTo>
                  <a:cubicBezTo>
                    <a:pt x="51681" y="44006"/>
                    <a:pt x="40955" y="50851"/>
                    <a:pt x="34129" y="57696"/>
                  </a:cubicBezTo>
                  <a:lnTo>
                    <a:pt x="34129" y="0"/>
                  </a:lnTo>
                  <a:lnTo>
                    <a:pt x="0" y="4890"/>
                  </a:lnTo>
                  <a:lnTo>
                    <a:pt x="0" y="160376"/>
                  </a:lnTo>
                  <a:lnTo>
                    <a:pt x="34129" y="160376"/>
                  </a:lnTo>
                  <a:lnTo>
                    <a:pt x="34129" y="83122"/>
                  </a:lnTo>
                  <a:cubicBezTo>
                    <a:pt x="40955" y="77254"/>
                    <a:pt x="45830" y="74320"/>
                    <a:pt x="50706" y="74320"/>
                  </a:cubicBezTo>
                  <a:cubicBezTo>
                    <a:pt x="54606" y="74320"/>
                    <a:pt x="58507" y="75298"/>
                    <a:pt x="58507" y="85077"/>
                  </a:cubicBezTo>
                  <a:lnTo>
                    <a:pt x="58507" y="160376"/>
                  </a:lnTo>
                  <a:lnTo>
                    <a:pt x="92636" y="160376"/>
                  </a:lnTo>
                  <a:lnTo>
                    <a:pt x="92636" y="74320"/>
                  </a:lnTo>
                  <a:cubicBezTo>
                    <a:pt x="92636" y="54762"/>
                    <a:pt x="82885" y="44006"/>
                    <a:pt x="64358" y="440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2"/>
            <p:cNvSpPr/>
            <p:nvPr/>
          </p:nvSpPr>
          <p:spPr>
            <a:xfrm>
              <a:off x="990933"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2"/>
            <p:cNvSpPr/>
            <p:nvPr/>
          </p:nvSpPr>
          <p:spPr>
            <a:xfrm>
              <a:off x="1102096"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3134"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 name="Google Shape;72;p2"/>
            <p:cNvSpPr/>
            <p:nvPr/>
          </p:nvSpPr>
          <p:spPr>
            <a:xfrm>
              <a:off x="1284442" y="4773619"/>
              <a:ext cx="99487" cy="117348"/>
            </a:xfrm>
            <a:custGeom>
              <a:rect b="b" l="l" r="r" t="t"/>
              <a:pathLst>
                <a:path extrusionOk="0" h="117348" w="99487">
                  <a:moveTo>
                    <a:pt x="49731" y="0"/>
                  </a:moveTo>
                  <a:cubicBezTo>
                    <a:pt x="12677" y="0"/>
                    <a:pt x="0" y="30315"/>
                    <a:pt x="0" y="58674"/>
                  </a:cubicBezTo>
                  <a:cubicBezTo>
                    <a:pt x="0" y="101702"/>
                    <a:pt x="25353" y="117348"/>
                    <a:pt x="49731" y="117348"/>
                  </a:cubicBezTo>
                  <a:cubicBezTo>
                    <a:pt x="74109" y="117348"/>
                    <a:pt x="99462" y="101702"/>
                    <a:pt x="99462" y="58674"/>
                  </a:cubicBezTo>
                  <a:cubicBezTo>
                    <a:pt x="100437"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2"/>
            <p:cNvSpPr/>
            <p:nvPr/>
          </p:nvSpPr>
          <p:spPr>
            <a:xfrm>
              <a:off x="1390729" y="4733525"/>
              <a:ext cx="69233" cy="156464"/>
            </a:xfrm>
            <a:custGeom>
              <a:rect b="b" l="l" r="r" t="t"/>
              <a:pathLst>
                <a:path extrusionOk="0" h="156464" w="69233">
                  <a:moveTo>
                    <a:pt x="51681" y="0"/>
                  </a:moveTo>
                  <a:cubicBezTo>
                    <a:pt x="19502" y="0"/>
                    <a:pt x="15602" y="18580"/>
                    <a:pt x="15602" y="35204"/>
                  </a:cubicBezTo>
                  <a:lnTo>
                    <a:pt x="15602" y="43028"/>
                  </a:lnTo>
                  <a:lnTo>
                    <a:pt x="0" y="43028"/>
                  </a:lnTo>
                  <a:lnTo>
                    <a:pt x="0" y="69431"/>
                  </a:lnTo>
                  <a:lnTo>
                    <a:pt x="15602" y="69431"/>
                  </a:lnTo>
                  <a:lnTo>
                    <a:pt x="15602" y="156464"/>
                  </a:lnTo>
                  <a:lnTo>
                    <a:pt x="49731" y="156464"/>
                  </a:lnTo>
                  <a:lnTo>
                    <a:pt x="49731" y="69431"/>
                  </a:lnTo>
                  <a:lnTo>
                    <a:pt x="69233" y="69431"/>
                  </a:lnTo>
                  <a:lnTo>
                    <a:pt x="69233" y="43028"/>
                  </a:lnTo>
                  <a:lnTo>
                    <a:pt x="49731" y="43028"/>
                  </a:lnTo>
                  <a:lnTo>
                    <a:pt x="49731" y="36182"/>
                  </a:lnTo>
                  <a:cubicBezTo>
                    <a:pt x="49731" y="28359"/>
                    <a:pt x="53631" y="26403"/>
                    <a:pt x="60457" y="26403"/>
                  </a:cubicBezTo>
                  <a:cubicBezTo>
                    <a:pt x="62407" y="26403"/>
                    <a:pt x="66308" y="26403"/>
                    <a:pt x="67283" y="27381"/>
                  </a:cubicBezTo>
                  <a:lnTo>
                    <a:pt x="69233" y="27381"/>
                  </a:lnTo>
                  <a:lnTo>
                    <a:pt x="69233" y="978"/>
                  </a:lnTo>
                  <a:lnTo>
                    <a:pt x="68258" y="978"/>
                  </a:lnTo>
                  <a:cubicBezTo>
                    <a:pt x="66308" y="0"/>
                    <a:pt x="56557" y="0"/>
                    <a:pt x="5168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 name="Google Shape;74;p2"/>
            <p:cNvSpPr/>
            <p:nvPr/>
          </p:nvSpPr>
          <p:spPr>
            <a:xfrm>
              <a:off x="1501892" y="4733525"/>
              <a:ext cx="135540" cy="155486"/>
            </a:xfrm>
            <a:custGeom>
              <a:rect b="b" l="l" r="r" t="t"/>
              <a:pathLst>
                <a:path extrusionOk="0" h="155486" w="135540">
                  <a:moveTo>
                    <a:pt x="68258" y="101702"/>
                  </a:moveTo>
                  <a:lnTo>
                    <a:pt x="42905" y="0"/>
                  </a:lnTo>
                  <a:lnTo>
                    <a:pt x="0" y="0"/>
                  </a:lnTo>
                  <a:lnTo>
                    <a:pt x="0" y="155486"/>
                  </a:lnTo>
                  <a:lnTo>
                    <a:pt x="29253" y="155486"/>
                  </a:lnTo>
                  <a:lnTo>
                    <a:pt x="29253" y="58674"/>
                  </a:lnTo>
                  <a:cubicBezTo>
                    <a:pt x="31204" y="65519"/>
                    <a:pt x="53631" y="155486"/>
                    <a:pt x="53631" y="155486"/>
                  </a:cubicBezTo>
                  <a:lnTo>
                    <a:pt x="79959" y="155486"/>
                  </a:lnTo>
                  <a:cubicBezTo>
                    <a:pt x="79959" y="155486"/>
                    <a:pt x="102387" y="67475"/>
                    <a:pt x="104337" y="59652"/>
                  </a:cubicBezTo>
                  <a:lnTo>
                    <a:pt x="104337" y="155486"/>
                  </a:lnTo>
                  <a:lnTo>
                    <a:pt x="135541" y="155486"/>
                  </a:lnTo>
                  <a:lnTo>
                    <a:pt x="135541" y="0"/>
                  </a:lnTo>
                  <a:lnTo>
                    <a:pt x="91661" y="0"/>
                  </a:lnTo>
                  <a:lnTo>
                    <a:pt x="68258" y="10170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2"/>
            <p:cNvSpPr/>
            <p:nvPr/>
          </p:nvSpPr>
          <p:spPr>
            <a:xfrm>
              <a:off x="1652060" y="4772641"/>
              <a:ext cx="94586" cy="117348"/>
            </a:xfrm>
            <a:custGeom>
              <a:rect b="b" l="l" r="r" t="t"/>
              <a:pathLst>
                <a:path extrusionOk="0" h="117348" w="94586">
                  <a:moveTo>
                    <a:pt x="73134" y="78232"/>
                  </a:move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5298"/>
                  </a:lnTo>
                  <a:lnTo>
                    <a:pt x="73134" y="78232"/>
                  </a:lnTo>
                  <a:close/>
                  <a:moveTo>
                    <a:pt x="35104" y="47917"/>
                  </a:moveTo>
                  <a:cubicBezTo>
                    <a:pt x="36079" y="38138"/>
                    <a:pt x="39980" y="28359"/>
                    <a:pt x="49731" y="28359"/>
                  </a:cubicBezTo>
                  <a:cubicBezTo>
                    <a:pt x="54606" y="28359"/>
                    <a:pt x="62407" y="30315"/>
                    <a:pt x="63382" y="47917"/>
                  </a:cubicBezTo>
                  <a:lnTo>
                    <a:pt x="35104"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 name="Google Shape;76;p2"/>
            <p:cNvSpPr/>
            <p:nvPr/>
          </p:nvSpPr>
          <p:spPr>
            <a:xfrm>
              <a:off x="1762248" y="4733525"/>
              <a:ext cx="101411" cy="157441"/>
            </a:xfrm>
            <a:custGeom>
              <a:rect b="b" l="l" r="r" t="t"/>
              <a:pathLst>
                <a:path extrusionOk="0" h="157441" w="101411">
                  <a:moveTo>
                    <a:pt x="96536" y="127127"/>
                  </a:moveTo>
                  <a:lnTo>
                    <a:pt x="96536" y="0"/>
                  </a:lnTo>
                  <a:lnTo>
                    <a:pt x="62407" y="0"/>
                  </a:lnTo>
                  <a:lnTo>
                    <a:pt x="62407" y="50851"/>
                  </a:lnTo>
                  <a:cubicBezTo>
                    <a:pt x="55581" y="44006"/>
                    <a:pt x="46806" y="40094"/>
                    <a:pt x="37054" y="40094"/>
                  </a:cubicBezTo>
                  <a:cubicBezTo>
                    <a:pt x="13652" y="40094"/>
                    <a:pt x="0" y="61608"/>
                    <a:pt x="0" y="99746"/>
                  </a:cubicBezTo>
                  <a:cubicBezTo>
                    <a:pt x="0" y="147663"/>
                    <a:pt x="20477" y="157442"/>
                    <a:pt x="37054" y="157442"/>
                  </a:cubicBezTo>
                  <a:cubicBezTo>
                    <a:pt x="47781" y="157442"/>
                    <a:pt x="56557" y="153530"/>
                    <a:pt x="63382" y="145707"/>
                  </a:cubicBezTo>
                  <a:cubicBezTo>
                    <a:pt x="63382" y="148641"/>
                    <a:pt x="64358" y="152552"/>
                    <a:pt x="65333" y="154508"/>
                  </a:cubicBezTo>
                  <a:lnTo>
                    <a:pt x="66308" y="155486"/>
                  </a:lnTo>
                  <a:lnTo>
                    <a:pt x="101412" y="155486"/>
                  </a:lnTo>
                  <a:lnTo>
                    <a:pt x="100437" y="152552"/>
                  </a:lnTo>
                  <a:cubicBezTo>
                    <a:pt x="97511" y="147663"/>
                    <a:pt x="96536" y="139840"/>
                    <a:pt x="96536" y="127127"/>
                  </a:cubicBezTo>
                  <a:close/>
                  <a:moveTo>
                    <a:pt x="62407" y="77254"/>
                  </a:moveTo>
                  <a:lnTo>
                    <a:pt x="62407" y="120282"/>
                  </a:lnTo>
                  <a:cubicBezTo>
                    <a:pt x="58507" y="124193"/>
                    <a:pt x="53631" y="129083"/>
                    <a:pt x="47781" y="129083"/>
                  </a:cubicBezTo>
                  <a:cubicBezTo>
                    <a:pt x="41930" y="129083"/>
                    <a:pt x="33154" y="126149"/>
                    <a:pt x="33154" y="98768"/>
                  </a:cubicBezTo>
                  <a:cubicBezTo>
                    <a:pt x="33154" y="72365"/>
                    <a:pt x="39980" y="69431"/>
                    <a:pt x="47781" y="69431"/>
                  </a:cubicBezTo>
                  <a:cubicBezTo>
                    <a:pt x="52656" y="69431"/>
                    <a:pt x="56557" y="72365"/>
                    <a:pt x="62407" y="77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 name="Google Shape;77;p2"/>
            <p:cNvSpPr/>
            <p:nvPr/>
          </p:nvSpPr>
          <p:spPr>
            <a:xfrm>
              <a:off x="1879262"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 name="Google Shape;78;p2"/>
            <p:cNvSpPr/>
            <p:nvPr/>
          </p:nvSpPr>
          <p:spPr>
            <a:xfrm>
              <a:off x="1879262"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2"/>
            <p:cNvSpPr/>
            <p:nvPr/>
          </p:nvSpPr>
          <p:spPr>
            <a:xfrm>
              <a:off x="192801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1" y="27381"/>
                    <a:pt x="59482" y="30315"/>
                    <a:pt x="63382" y="44006"/>
                  </a:cubicBezTo>
                  <a:lnTo>
                    <a:pt x="63382" y="45961"/>
                  </a:lnTo>
                  <a:lnTo>
                    <a:pt x="94586" y="39116"/>
                  </a:lnTo>
                  <a:lnTo>
                    <a:pt x="93611" y="37160"/>
                  </a:lnTo>
                  <a:cubicBezTo>
                    <a:pt x="89710" y="21514"/>
                    <a:pt x="80935" y="0"/>
                    <a:pt x="49731" y="0"/>
                  </a:cubicBezTo>
                  <a:cubicBezTo>
                    <a:pt x="25353" y="0"/>
                    <a:pt x="0" y="15646"/>
                    <a:pt x="0" y="58674"/>
                  </a:cubicBezTo>
                  <a:cubicBezTo>
                    <a:pt x="0" y="101702"/>
                    <a:pt x="25353" y="117348"/>
                    <a:pt x="48756" y="117348"/>
                  </a:cubicBezTo>
                  <a:cubicBezTo>
                    <a:pt x="72159"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 name="Google Shape;80;p2"/>
            <p:cNvSpPr/>
            <p:nvPr/>
          </p:nvSpPr>
          <p:spPr>
            <a:xfrm>
              <a:off x="2036255"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2"/>
            <p:cNvSpPr/>
            <p:nvPr/>
          </p:nvSpPr>
          <p:spPr>
            <a:xfrm>
              <a:off x="2036255"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2"/>
            <p:cNvSpPr/>
            <p:nvPr/>
          </p:nvSpPr>
          <p:spPr>
            <a:xfrm>
              <a:off x="2091836" y="4773619"/>
              <a:ext cx="92635" cy="115392"/>
            </a:xfrm>
            <a:custGeom>
              <a:rect b="b" l="l" r="r" t="t"/>
              <a:pathLst>
                <a:path extrusionOk="0" h="115392" w="92635">
                  <a:moveTo>
                    <a:pt x="64358" y="0"/>
                  </a:moveTo>
                  <a:cubicBezTo>
                    <a:pt x="51681" y="0"/>
                    <a:pt x="40955" y="6845"/>
                    <a:pt x="34129" y="13691"/>
                  </a:cubicBezTo>
                  <a:lnTo>
                    <a:pt x="34129" y="1956"/>
                  </a:lnTo>
                  <a:lnTo>
                    <a:pt x="0" y="1956"/>
                  </a:lnTo>
                  <a:lnTo>
                    <a:pt x="0" y="115392"/>
                  </a:lnTo>
                  <a:lnTo>
                    <a:pt x="34129" y="115392"/>
                  </a:lnTo>
                  <a:lnTo>
                    <a:pt x="34129" y="38138"/>
                  </a:lnTo>
                  <a:cubicBezTo>
                    <a:pt x="40955" y="32271"/>
                    <a:pt x="45830" y="29337"/>
                    <a:pt x="50706" y="29337"/>
                  </a:cubicBezTo>
                  <a:cubicBezTo>
                    <a:pt x="54606" y="29337"/>
                    <a:pt x="58507" y="30315"/>
                    <a:pt x="58507" y="40094"/>
                  </a:cubicBezTo>
                  <a:lnTo>
                    <a:pt x="58507" y="115392"/>
                  </a:lnTo>
                  <a:lnTo>
                    <a:pt x="92636" y="115392"/>
                  </a:lnTo>
                  <a:lnTo>
                    <a:pt x="92636" y="30315"/>
                  </a:lnTo>
                  <a:cubicBezTo>
                    <a:pt x="92636" y="10757"/>
                    <a:pt x="82885" y="0"/>
                    <a:pt x="6435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 name="Google Shape;83;p2"/>
            <p:cNvSpPr/>
            <p:nvPr/>
          </p:nvSpPr>
          <p:spPr>
            <a:xfrm>
              <a:off x="2199099" y="4772641"/>
              <a:ext cx="94586" cy="117348"/>
            </a:xfrm>
            <a:custGeom>
              <a:rect b="b" l="l" r="r" t="t"/>
              <a:pathLst>
                <a:path extrusionOk="0" h="117348" w="94586">
                  <a:moveTo>
                    <a:pt x="74109" y="76276"/>
                  </a:moveTo>
                  <a:lnTo>
                    <a:pt x="73134" y="78232"/>
                  </a:ln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6276"/>
                  </a:lnTo>
                  <a:close/>
                  <a:moveTo>
                    <a:pt x="34129" y="47917"/>
                  </a:moveTo>
                  <a:cubicBezTo>
                    <a:pt x="35104" y="38138"/>
                    <a:pt x="39005" y="28359"/>
                    <a:pt x="48756" y="28359"/>
                  </a:cubicBezTo>
                  <a:cubicBezTo>
                    <a:pt x="53631" y="28359"/>
                    <a:pt x="61432" y="30315"/>
                    <a:pt x="62407" y="47917"/>
                  </a:cubicBezTo>
                  <a:lnTo>
                    <a:pt x="34129"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2"/>
            <p:cNvSpPr/>
            <p:nvPr/>
          </p:nvSpPr>
          <p:spPr>
            <a:xfrm>
              <a:off x="1213259" y="4733525"/>
              <a:ext cx="34128" cy="155486"/>
            </a:xfrm>
            <a:custGeom>
              <a:rect b="b" l="l" r="r" t="t"/>
              <a:pathLst>
                <a:path extrusionOk="0" h="155486" w="34128">
                  <a:moveTo>
                    <a:pt x="0" y="0"/>
                  </a:moveTo>
                  <a:lnTo>
                    <a:pt x="34129" y="0"/>
                  </a:lnTo>
                  <a:lnTo>
                    <a:pt x="34129" y="155486"/>
                  </a:lnTo>
                  <a:lnTo>
                    <a:pt x="0" y="1554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2"/>
            <p:cNvSpPr/>
            <p:nvPr/>
          </p:nvSpPr>
          <p:spPr>
            <a:xfrm>
              <a:off x="757880" y="4528166"/>
              <a:ext cx="118963" cy="164287"/>
            </a:xfrm>
            <a:custGeom>
              <a:rect b="b" l="l" r="r" t="t"/>
              <a:pathLst>
                <a:path extrusionOk="0" h="164287" w="118963">
                  <a:moveTo>
                    <a:pt x="64358" y="109525"/>
                  </a:moveTo>
                  <a:lnTo>
                    <a:pt x="86785" y="109525"/>
                  </a:lnTo>
                  <a:cubicBezTo>
                    <a:pt x="84835" y="127127"/>
                    <a:pt x="76059" y="136906"/>
                    <a:pt x="62407" y="136906"/>
                  </a:cubicBezTo>
                  <a:cubicBezTo>
                    <a:pt x="50706" y="136906"/>
                    <a:pt x="34129" y="131039"/>
                    <a:pt x="34129" y="82144"/>
                  </a:cubicBezTo>
                  <a:cubicBezTo>
                    <a:pt x="34129" y="47917"/>
                    <a:pt x="42905" y="30315"/>
                    <a:pt x="60457" y="30315"/>
                  </a:cubicBezTo>
                  <a:cubicBezTo>
                    <a:pt x="73134" y="30315"/>
                    <a:pt x="78984" y="38138"/>
                    <a:pt x="83860" y="58674"/>
                  </a:cubicBezTo>
                  <a:lnTo>
                    <a:pt x="116039" y="54762"/>
                  </a:lnTo>
                  <a:cubicBezTo>
                    <a:pt x="109213" y="16624"/>
                    <a:pt x="92636" y="0"/>
                    <a:pt x="62407" y="0"/>
                  </a:cubicBezTo>
                  <a:cubicBezTo>
                    <a:pt x="23403" y="0"/>
                    <a:pt x="0" y="30315"/>
                    <a:pt x="0" y="82144"/>
                  </a:cubicBezTo>
                  <a:cubicBezTo>
                    <a:pt x="0" y="134950"/>
                    <a:pt x="21453" y="164287"/>
                    <a:pt x="58507" y="164287"/>
                  </a:cubicBezTo>
                  <a:cubicBezTo>
                    <a:pt x="75084" y="164287"/>
                    <a:pt x="86785" y="155486"/>
                    <a:pt x="92636" y="145707"/>
                  </a:cubicBezTo>
                  <a:lnTo>
                    <a:pt x="92636" y="161354"/>
                  </a:lnTo>
                  <a:lnTo>
                    <a:pt x="118964" y="161354"/>
                  </a:lnTo>
                  <a:lnTo>
                    <a:pt x="118964" y="83122"/>
                  </a:lnTo>
                  <a:lnTo>
                    <a:pt x="65333" y="83122"/>
                  </a:lnTo>
                  <a:lnTo>
                    <a:pt x="65333" y="1095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Large Image">
  <p:cSld name="Text and Large Image">
    <p:spTree>
      <p:nvGrpSpPr>
        <p:cNvPr id="229" name="Shape 229"/>
        <p:cNvGrpSpPr/>
        <p:nvPr/>
      </p:nvGrpSpPr>
      <p:grpSpPr>
        <a:xfrm>
          <a:off x="0" y="0"/>
          <a:ext cx="0" cy="0"/>
          <a:chOff x="0" y="0"/>
          <a:chExt cx="0" cy="0"/>
        </a:xfrm>
      </p:grpSpPr>
      <p:sp>
        <p:nvSpPr>
          <p:cNvPr id="230" name="Google Shape;230;p11"/>
          <p:cNvSpPr txBox="1"/>
          <p:nvPr>
            <p:ph type="title"/>
          </p:nvPr>
        </p:nvSpPr>
        <p:spPr>
          <a:xfrm>
            <a:off x="326231" y="339586"/>
            <a:ext cx="2409990"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11"/>
          <p:cNvSpPr txBox="1"/>
          <p:nvPr>
            <p:ph idx="1" type="body"/>
          </p:nvPr>
        </p:nvSpPr>
        <p:spPr>
          <a:xfrm>
            <a:off x="323849" y="1572392"/>
            <a:ext cx="2412371"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solidFill>
                  <a:schemeClr val="accent1"/>
                </a:solidFill>
              </a:defRPr>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2" name="Google Shape;232;p11"/>
          <p:cNvSpPr/>
          <p:nvPr>
            <p:ph idx="2" type="pic"/>
          </p:nvPr>
        </p:nvSpPr>
        <p:spPr>
          <a:xfrm>
            <a:off x="3036367" y="64295"/>
            <a:ext cx="6107634" cy="5079206"/>
          </a:xfrm>
          <a:prstGeom prst="rect">
            <a:avLst/>
          </a:prstGeom>
          <a:solidFill>
            <a:srgbClr val="D8D8D8"/>
          </a:solidFill>
          <a:ln>
            <a:noFill/>
          </a:ln>
        </p:spPr>
      </p:sp>
      <p:sp>
        <p:nvSpPr>
          <p:cNvPr id="233" name="Google Shape;233;p11"/>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4" name="Google Shape;234;p11"/>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ull Page Image">
  <p:cSld name="Text and Full Page Image">
    <p:spTree>
      <p:nvGrpSpPr>
        <p:cNvPr id="235" name="Shape 235"/>
        <p:cNvGrpSpPr/>
        <p:nvPr/>
      </p:nvGrpSpPr>
      <p:grpSpPr>
        <a:xfrm>
          <a:off x="0" y="0"/>
          <a:ext cx="0" cy="0"/>
          <a:chOff x="0" y="0"/>
          <a:chExt cx="0" cy="0"/>
        </a:xfrm>
      </p:grpSpPr>
      <p:sp>
        <p:nvSpPr>
          <p:cNvPr id="236" name="Google Shape;236;p12"/>
          <p:cNvSpPr/>
          <p:nvPr>
            <p:ph idx="2" type="pic"/>
          </p:nvPr>
        </p:nvSpPr>
        <p:spPr>
          <a:xfrm>
            <a:off x="0" y="64295"/>
            <a:ext cx="9144001" cy="5079206"/>
          </a:xfrm>
          <a:prstGeom prst="rect">
            <a:avLst/>
          </a:prstGeom>
          <a:solidFill>
            <a:srgbClr val="D8D8D8"/>
          </a:solidFill>
          <a:ln>
            <a:noFill/>
          </a:ln>
        </p:spPr>
      </p:sp>
      <p:sp>
        <p:nvSpPr>
          <p:cNvPr id="237" name="Google Shape;237;p12"/>
          <p:cNvSpPr txBox="1"/>
          <p:nvPr>
            <p:ph type="title"/>
          </p:nvPr>
        </p:nvSpPr>
        <p:spPr>
          <a:xfrm>
            <a:off x="326231" y="339586"/>
            <a:ext cx="6547104"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2"/>
          <p:cNvSpPr txBox="1"/>
          <p:nvPr>
            <p:ph idx="1" type="body"/>
          </p:nvPr>
        </p:nvSpPr>
        <p:spPr>
          <a:xfrm>
            <a:off x="4899024" y="1542656"/>
            <a:ext cx="3978275" cy="2676918"/>
          </a:xfrm>
          <a:prstGeom prst="rect">
            <a:avLst/>
          </a:prstGeom>
          <a:noFill/>
          <a:ln>
            <a:noFill/>
          </a:ln>
        </p:spPr>
        <p:txBody>
          <a:bodyPr anchorCtr="0" anchor="t" bIns="0" lIns="0" spcFirstLastPara="1" rIns="0" wrap="square" tIns="0">
            <a:noAutofit/>
          </a:bodyPr>
          <a:lstStyle>
            <a:lvl1pPr indent="-228600" lvl="0" marL="457200" algn="l">
              <a:lnSpc>
                <a:spcPct val="82000"/>
              </a:lnSpc>
              <a:spcBef>
                <a:spcPts val="0"/>
              </a:spcBef>
              <a:spcAft>
                <a:spcPts val="0"/>
              </a:spcAft>
              <a:buClr>
                <a:schemeClr val="lt1"/>
              </a:buClr>
              <a:buSzPts val="3800"/>
              <a:buNone/>
              <a:defRPr sz="3800">
                <a:solidFill>
                  <a:schemeClr val="lt1"/>
                </a:solidFill>
              </a:defRPr>
            </a:lvl1pPr>
            <a:lvl2pPr indent="-228600" lvl="1" marL="914400" algn="l">
              <a:lnSpc>
                <a:spcPct val="115000"/>
              </a:lnSpc>
              <a:spcBef>
                <a:spcPts val="0"/>
              </a:spcBef>
              <a:spcAft>
                <a:spcPts val="0"/>
              </a:spcAft>
              <a:buClr>
                <a:schemeClr val="dk1"/>
              </a:buClr>
              <a:buSzPts val="1500"/>
              <a:buNone/>
              <a:defRPr/>
            </a:lvl2pPr>
            <a:lvl3pPr indent="-323850" lvl="2" marL="1371600" algn="l">
              <a:lnSpc>
                <a:spcPct val="115000"/>
              </a:lnSpc>
              <a:spcBef>
                <a:spcPts val="0"/>
              </a:spcBef>
              <a:spcAft>
                <a:spcPts val="0"/>
              </a:spcAft>
              <a:buClr>
                <a:schemeClr val="dk1"/>
              </a:buClr>
              <a:buSzPts val="1500"/>
              <a:buChar char="•"/>
              <a:defRPr/>
            </a:lvl3pPr>
            <a:lvl4pPr indent="-311150" lvl="3" marL="1828800" algn="l">
              <a:lnSpc>
                <a:spcPct val="115000"/>
              </a:lnSpc>
              <a:spcBef>
                <a:spcPts val="0"/>
              </a:spcBef>
              <a:spcAft>
                <a:spcPts val="0"/>
              </a:spcAft>
              <a:buClr>
                <a:schemeClr val="dk1"/>
              </a:buClr>
              <a:buSzPts val="1300"/>
              <a:buChar char="–"/>
              <a:defRPr/>
            </a:lvl4pPr>
            <a:lvl5pPr indent="-298450" lvl="4" marL="2286000" algn="l">
              <a:lnSpc>
                <a:spcPct val="115000"/>
              </a:lnSpc>
              <a:spcBef>
                <a:spcPts val="0"/>
              </a:spcBef>
              <a:spcAft>
                <a:spcPts val="0"/>
              </a:spcAft>
              <a:buClr>
                <a:schemeClr val="dk1"/>
              </a:buClr>
              <a:buSzPts val="11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9" name="Google Shape;239;p12"/>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0" name="Google Shape;240;p12"/>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241" name="Google Shape;241;p12"/>
          <p:cNvGrpSpPr/>
          <p:nvPr/>
        </p:nvGrpSpPr>
        <p:grpSpPr>
          <a:xfrm>
            <a:off x="278604" y="4554538"/>
            <a:ext cx="1331527" cy="342899"/>
            <a:chOff x="278604" y="4554538"/>
            <a:chExt cx="1331527" cy="342899"/>
          </a:xfrm>
        </p:grpSpPr>
        <p:grpSp>
          <p:nvGrpSpPr>
            <p:cNvPr id="242" name="Google Shape;242;p12"/>
            <p:cNvGrpSpPr/>
            <p:nvPr/>
          </p:nvGrpSpPr>
          <p:grpSpPr>
            <a:xfrm>
              <a:off x="278604" y="4554538"/>
              <a:ext cx="298793" cy="342426"/>
              <a:chOff x="278604" y="4554538"/>
              <a:chExt cx="298793" cy="342426"/>
            </a:xfrm>
          </p:grpSpPr>
          <p:grpSp>
            <p:nvGrpSpPr>
              <p:cNvPr id="243" name="Google Shape;243;p12"/>
              <p:cNvGrpSpPr/>
              <p:nvPr/>
            </p:nvGrpSpPr>
            <p:grpSpPr>
              <a:xfrm>
                <a:off x="278604" y="4554538"/>
                <a:ext cx="297174" cy="342426"/>
                <a:chOff x="278604" y="4554538"/>
                <a:chExt cx="297174" cy="342426"/>
              </a:xfrm>
            </p:grpSpPr>
            <p:sp>
              <p:nvSpPr>
                <p:cNvPr id="244" name="Google Shape;244;p12"/>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12"/>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6" name="Google Shape;246;p12"/>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47" name="Google Shape;247;p12"/>
            <p:cNvGrpSpPr/>
            <p:nvPr/>
          </p:nvGrpSpPr>
          <p:grpSpPr>
            <a:xfrm>
              <a:off x="704036" y="4691063"/>
              <a:ext cx="497054" cy="76834"/>
              <a:chOff x="704036" y="4691063"/>
              <a:chExt cx="497054" cy="76834"/>
            </a:xfrm>
          </p:grpSpPr>
          <p:sp>
            <p:nvSpPr>
              <p:cNvPr id="248" name="Google Shape;248;p12"/>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 name="Google Shape;249;p12"/>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 name="Google Shape;250;p12"/>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12"/>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12"/>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12"/>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12"/>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55" name="Google Shape;255;p12"/>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12"/>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12"/>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12"/>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12"/>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12"/>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12"/>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12"/>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12"/>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 name="Google Shape;264;p12"/>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12"/>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 name="Google Shape;266;p12"/>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7" name="Google Shape;267;p12"/>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 name="Google Shape;268;p12"/>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9" name="Google Shape;269;p12"/>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0" name="Google Shape;270;p12"/>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 name="Google Shape;271;p12"/>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12"/>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p12"/>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wo Images">
  <p:cSld name="Text and Two Images">
    <p:spTree>
      <p:nvGrpSpPr>
        <p:cNvPr id="274" name="Shape 274"/>
        <p:cNvGrpSpPr/>
        <p:nvPr/>
      </p:nvGrpSpPr>
      <p:grpSpPr>
        <a:xfrm>
          <a:off x="0" y="0"/>
          <a:ext cx="0" cy="0"/>
          <a:chOff x="0" y="0"/>
          <a:chExt cx="0" cy="0"/>
        </a:xfrm>
      </p:grpSpPr>
      <p:sp>
        <p:nvSpPr>
          <p:cNvPr id="275" name="Google Shape;275;p13"/>
          <p:cNvSpPr/>
          <p:nvPr>
            <p:ph idx="2" type="pic"/>
          </p:nvPr>
        </p:nvSpPr>
        <p:spPr>
          <a:xfrm>
            <a:off x="323851" y="1285875"/>
            <a:ext cx="4108546" cy="2300288"/>
          </a:xfrm>
          <a:prstGeom prst="rect">
            <a:avLst/>
          </a:prstGeom>
          <a:solidFill>
            <a:srgbClr val="D8D8D8"/>
          </a:solidFill>
          <a:ln>
            <a:noFill/>
          </a:ln>
        </p:spPr>
      </p:sp>
      <p:sp>
        <p:nvSpPr>
          <p:cNvPr id="276" name="Google Shape;276;p13"/>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13"/>
          <p:cNvSpPr txBox="1"/>
          <p:nvPr>
            <p:ph idx="1" type="body"/>
          </p:nvPr>
        </p:nvSpPr>
        <p:spPr>
          <a:xfrm>
            <a:off x="323849" y="3715519"/>
            <a:ext cx="4000501"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8" name="Google Shape;278;p13"/>
          <p:cNvSpPr/>
          <p:nvPr>
            <p:ph idx="3" type="pic"/>
          </p:nvPr>
        </p:nvSpPr>
        <p:spPr>
          <a:xfrm>
            <a:off x="4733926" y="1285875"/>
            <a:ext cx="4108546" cy="2300288"/>
          </a:xfrm>
          <a:prstGeom prst="rect">
            <a:avLst/>
          </a:prstGeom>
          <a:solidFill>
            <a:srgbClr val="D8D8D8"/>
          </a:solidFill>
          <a:ln>
            <a:noFill/>
          </a:ln>
        </p:spPr>
      </p:sp>
      <p:sp>
        <p:nvSpPr>
          <p:cNvPr id="279" name="Google Shape;279;p13"/>
          <p:cNvSpPr txBox="1"/>
          <p:nvPr>
            <p:ph idx="4" type="body"/>
          </p:nvPr>
        </p:nvSpPr>
        <p:spPr>
          <a:xfrm>
            <a:off x="4733924" y="3715519"/>
            <a:ext cx="4000501"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0" name="Google Shape;280;p13"/>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13"/>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Images">
  <p:cSld name="Text and Three Images">
    <p:spTree>
      <p:nvGrpSpPr>
        <p:cNvPr id="282" name="Shape 282"/>
        <p:cNvGrpSpPr/>
        <p:nvPr/>
      </p:nvGrpSpPr>
      <p:grpSpPr>
        <a:xfrm>
          <a:off x="0" y="0"/>
          <a:ext cx="0" cy="0"/>
          <a:chOff x="0" y="0"/>
          <a:chExt cx="0" cy="0"/>
        </a:xfrm>
      </p:grpSpPr>
      <p:sp>
        <p:nvSpPr>
          <p:cNvPr id="283" name="Google Shape;283;p14"/>
          <p:cNvSpPr/>
          <p:nvPr>
            <p:ph idx="2" type="pic"/>
          </p:nvPr>
        </p:nvSpPr>
        <p:spPr>
          <a:xfrm>
            <a:off x="323851" y="1285875"/>
            <a:ext cx="2633472" cy="2300288"/>
          </a:xfrm>
          <a:prstGeom prst="rect">
            <a:avLst/>
          </a:prstGeom>
          <a:solidFill>
            <a:srgbClr val="D8D8D8"/>
          </a:solidFill>
          <a:ln>
            <a:noFill/>
          </a:ln>
        </p:spPr>
      </p:sp>
      <p:sp>
        <p:nvSpPr>
          <p:cNvPr id="284" name="Google Shape;284;p14"/>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14"/>
          <p:cNvSpPr txBox="1"/>
          <p:nvPr>
            <p:ph idx="1" type="body"/>
          </p:nvPr>
        </p:nvSpPr>
        <p:spPr>
          <a:xfrm>
            <a:off x="323849" y="3715519"/>
            <a:ext cx="2633472"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6" name="Google Shape;286;p14"/>
          <p:cNvSpPr/>
          <p:nvPr>
            <p:ph idx="3" type="pic"/>
          </p:nvPr>
        </p:nvSpPr>
        <p:spPr>
          <a:xfrm>
            <a:off x="3266314" y="1285875"/>
            <a:ext cx="2633472" cy="2300288"/>
          </a:xfrm>
          <a:prstGeom prst="rect">
            <a:avLst/>
          </a:prstGeom>
          <a:solidFill>
            <a:srgbClr val="D8D8D8"/>
          </a:solidFill>
          <a:ln>
            <a:noFill/>
          </a:ln>
        </p:spPr>
      </p:sp>
      <p:sp>
        <p:nvSpPr>
          <p:cNvPr id="287" name="Google Shape;287;p14"/>
          <p:cNvSpPr txBox="1"/>
          <p:nvPr>
            <p:ph idx="4" type="body"/>
          </p:nvPr>
        </p:nvSpPr>
        <p:spPr>
          <a:xfrm>
            <a:off x="3266313" y="3715519"/>
            <a:ext cx="2633472"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8" name="Google Shape;288;p14"/>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14"/>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14"/>
          <p:cNvSpPr/>
          <p:nvPr>
            <p:ph idx="5" type="pic"/>
          </p:nvPr>
        </p:nvSpPr>
        <p:spPr>
          <a:xfrm>
            <a:off x="6208776" y="1285875"/>
            <a:ext cx="2633472" cy="2300288"/>
          </a:xfrm>
          <a:prstGeom prst="rect">
            <a:avLst/>
          </a:prstGeom>
          <a:solidFill>
            <a:srgbClr val="D8D8D8"/>
          </a:solidFill>
          <a:ln>
            <a:noFill/>
          </a:ln>
        </p:spPr>
      </p:sp>
      <p:sp>
        <p:nvSpPr>
          <p:cNvPr id="291" name="Google Shape;291;p14"/>
          <p:cNvSpPr txBox="1"/>
          <p:nvPr>
            <p:ph idx="6" type="body"/>
          </p:nvPr>
        </p:nvSpPr>
        <p:spPr>
          <a:xfrm>
            <a:off x="6208776" y="3715519"/>
            <a:ext cx="2633472" cy="504057"/>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solidFill>
                  <a:schemeClr val="accent1"/>
                </a:solidFill>
              </a:defRPr>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Images">
  <p:cSld name="Text and Four Images">
    <p:spTree>
      <p:nvGrpSpPr>
        <p:cNvPr id="292" name="Shape 292"/>
        <p:cNvGrpSpPr/>
        <p:nvPr/>
      </p:nvGrpSpPr>
      <p:grpSpPr>
        <a:xfrm>
          <a:off x="0" y="0"/>
          <a:ext cx="0" cy="0"/>
          <a:chOff x="0" y="0"/>
          <a:chExt cx="0" cy="0"/>
        </a:xfrm>
      </p:grpSpPr>
      <p:sp>
        <p:nvSpPr>
          <p:cNvPr id="293" name="Google Shape;293;p15"/>
          <p:cNvSpPr/>
          <p:nvPr>
            <p:ph idx="2" type="pic"/>
          </p:nvPr>
        </p:nvSpPr>
        <p:spPr>
          <a:xfrm>
            <a:off x="323851" y="1634470"/>
            <a:ext cx="1881877" cy="1053623"/>
          </a:xfrm>
          <a:prstGeom prst="rect">
            <a:avLst/>
          </a:prstGeom>
          <a:solidFill>
            <a:srgbClr val="D8D8D8"/>
          </a:solidFill>
          <a:ln>
            <a:noFill/>
          </a:ln>
        </p:spPr>
      </p:sp>
      <p:sp>
        <p:nvSpPr>
          <p:cNvPr id="294" name="Google Shape;294;p15"/>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15"/>
          <p:cNvSpPr txBox="1"/>
          <p:nvPr>
            <p:ph idx="1" type="body"/>
          </p:nvPr>
        </p:nvSpPr>
        <p:spPr>
          <a:xfrm>
            <a:off x="323850" y="2828068"/>
            <a:ext cx="1881878" cy="13819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6" name="Google Shape;296;p15"/>
          <p:cNvSpPr/>
          <p:nvPr>
            <p:ph idx="3" type="pic"/>
          </p:nvPr>
        </p:nvSpPr>
        <p:spPr>
          <a:xfrm>
            <a:off x="2527738" y="1634470"/>
            <a:ext cx="1881877" cy="1053623"/>
          </a:xfrm>
          <a:prstGeom prst="rect">
            <a:avLst/>
          </a:prstGeom>
          <a:solidFill>
            <a:srgbClr val="D8D8D8"/>
          </a:solidFill>
          <a:ln>
            <a:noFill/>
          </a:ln>
        </p:spPr>
      </p:sp>
      <p:sp>
        <p:nvSpPr>
          <p:cNvPr id="297" name="Google Shape;297;p15"/>
          <p:cNvSpPr/>
          <p:nvPr>
            <p:ph idx="4" type="pic"/>
          </p:nvPr>
        </p:nvSpPr>
        <p:spPr>
          <a:xfrm>
            <a:off x="4731625" y="1634470"/>
            <a:ext cx="1881877" cy="1053623"/>
          </a:xfrm>
          <a:prstGeom prst="rect">
            <a:avLst/>
          </a:prstGeom>
          <a:solidFill>
            <a:srgbClr val="D8D8D8"/>
          </a:solidFill>
          <a:ln>
            <a:noFill/>
          </a:ln>
        </p:spPr>
      </p:sp>
      <p:sp>
        <p:nvSpPr>
          <p:cNvPr id="298" name="Google Shape;298;p15"/>
          <p:cNvSpPr/>
          <p:nvPr>
            <p:ph idx="5" type="pic"/>
          </p:nvPr>
        </p:nvSpPr>
        <p:spPr>
          <a:xfrm>
            <a:off x="6935513" y="1634470"/>
            <a:ext cx="1881877" cy="1053623"/>
          </a:xfrm>
          <a:prstGeom prst="rect">
            <a:avLst/>
          </a:prstGeom>
          <a:solidFill>
            <a:srgbClr val="D8D8D8"/>
          </a:solidFill>
          <a:ln>
            <a:noFill/>
          </a:ln>
        </p:spPr>
      </p:sp>
      <p:sp>
        <p:nvSpPr>
          <p:cNvPr id="299" name="Google Shape;299;p15"/>
          <p:cNvSpPr txBox="1"/>
          <p:nvPr>
            <p:ph idx="6" type="body"/>
          </p:nvPr>
        </p:nvSpPr>
        <p:spPr>
          <a:xfrm>
            <a:off x="2527738" y="2828068"/>
            <a:ext cx="1881878" cy="13819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0" name="Google Shape;300;p15"/>
          <p:cNvSpPr txBox="1"/>
          <p:nvPr>
            <p:ph idx="7" type="body"/>
          </p:nvPr>
        </p:nvSpPr>
        <p:spPr>
          <a:xfrm>
            <a:off x="4731625" y="2828068"/>
            <a:ext cx="1881878" cy="13819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1" name="Google Shape;301;p15"/>
          <p:cNvSpPr txBox="1"/>
          <p:nvPr>
            <p:ph idx="8" type="body"/>
          </p:nvPr>
        </p:nvSpPr>
        <p:spPr>
          <a:xfrm>
            <a:off x="6935512" y="2828068"/>
            <a:ext cx="1881878" cy="13819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900"/>
              <a:buNone/>
              <a:defRPr sz="900"/>
            </a:lvl1pPr>
            <a:lvl2pPr indent="-228600" lvl="1" marL="914400" algn="l">
              <a:lnSpc>
                <a:spcPct val="112000"/>
              </a:lnSpc>
              <a:spcBef>
                <a:spcPts val="0"/>
              </a:spcBef>
              <a:spcAft>
                <a:spcPts val="0"/>
              </a:spcAft>
              <a:buClr>
                <a:schemeClr val="dk1"/>
              </a:buClr>
              <a:buSzPts val="900"/>
              <a:buNone/>
              <a:defRPr sz="90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2" name="Google Shape;302;p15"/>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3" name="Google Shape;303;p15"/>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itle">
  <p:cSld name="Title and Content White Title">
    <p:spTree>
      <p:nvGrpSpPr>
        <p:cNvPr id="304" name="Shape 304"/>
        <p:cNvGrpSpPr/>
        <p:nvPr/>
      </p:nvGrpSpPr>
      <p:grpSpPr>
        <a:xfrm>
          <a:off x="0" y="0"/>
          <a:ext cx="0" cy="0"/>
          <a:chOff x="0" y="0"/>
          <a:chExt cx="0" cy="0"/>
        </a:xfrm>
      </p:grpSpPr>
      <p:sp>
        <p:nvSpPr>
          <p:cNvPr id="305" name="Google Shape;305;p16"/>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16"/>
          <p:cNvSpPr txBox="1"/>
          <p:nvPr>
            <p:ph idx="1" type="body"/>
          </p:nvPr>
        </p:nvSpPr>
        <p:spPr>
          <a:xfrm>
            <a:off x="325438" y="1554480"/>
            <a:ext cx="7446962" cy="2651760"/>
          </a:xfrm>
          <a:prstGeom prst="rect">
            <a:avLst/>
          </a:prstGeom>
          <a:noFill/>
          <a:ln>
            <a:noFill/>
          </a:ln>
        </p:spPr>
        <p:txBody>
          <a:bodyPr anchorCtr="0" anchor="t" bIns="0" lIns="0" spcFirstLastPara="1" rIns="0" wrap="square" tIns="0">
            <a:noAutofit/>
          </a:bodyPr>
          <a:lstStyle>
            <a:lvl1pPr indent="-228600" lvl="0" marL="457200" algn="l">
              <a:lnSpc>
                <a:spcPct val="117000"/>
              </a:lnSpc>
              <a:spcBef>
                <a:spcPts val="0"/>
              </a:spcBef>
              <a:spcAft>
                <a:spcPts val="0"/>
              </a:spcAft>
              <a:buClr>
                <a:schemeClr val="accent1"/>
              </a:buClr>
              <a:buSzPts val="1500"/>
              <a:buNone/>
              <a:defRPr>
                <a:solidFill>
                  <a:schemeClr val="accent1"/>
                </a:solidFill>
              </a:defRPr>
            </a:lvl1pPr>
            <a:lvl2pPr indent="-228600" lvl="1" marL="914400" algn="l">
              <a:lnSpc>
                <a:spcPct val="117000"/>
              </a:lnSpc>
              <a:spcBef>
                <a:spcPts val="0"/>
              </a:spcBef>
              <a:spcAft>
                <a:spcPts val="0"/>
              </a:spcAft>
              <a:buClr>
                <a:schemeClr val="dk1"/>
              </a:buClr>
              <a:buSzPts val="1800"/>
              <a:buNone/>
              <a:defRPr/>
            </a:lvl2pPr>
            <a:lvl3pPr indent="-342900" lvl="2" marL="1371600" algn="l">
              <a:lnSpc>
                <a:spcPct val="117000"/>
              </a:lnSpc>
              <a:spcBef>
                <a:spcPts val="0"/>
              </a:spcBef>
              <a:spcAft>
                <a:spcPts val="0"/>
              </a:spcAft>
              <a:buClr>
                <a:schemeClr val="dk1"/>
              </a:buClr>
              <a:buSzPts val="1800"/>
              <a:buChar char="•"/>
              <a:defRPr/>
            </a:lvl3pPr>
            <a:lvl4pPr indent="-342900" lvl="3" marL="1828800" algn="l">
              <a:lnSpc>
                <a:spcPct val="117000"/>
              </a:lnSpc>
              <a:spcBef>
                <a:spcPts val="0"/>
              </a:spcBef>
              <a:spcAft>
                <a:spcPts val="0"/>
              </a:spcAft>
              <a:buClr>
                <a:schemeClr val="dk1"/>
              </a:buClr>
              <a:buSzPts val="1800"/>
              <a:buChar char="–"/>
              <a:defRPr/>
            </a:lvl4pPr>
            <a:lvl5pPr indent="-342900" lvl="4" marL="2286000" algn="l">
              <a:lnSpc>
                <a:spcPct val="117000"/>
              </a:lnSpc>
              <a:spcBef>
                <a:spcPts val="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7" name="Google Shape;307;p16"/>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8" name="Google Shape;308;p16"/>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hite Title" type="titleOnly">
  <p:cSld name="TITLE_ONLY">
    <p:spTree>
      <p:nvGrpSpPr>
        <p:cNvPr id="309" name="Shape 309"/>
        <p:cNvGrpSpPr/>
        <p:nvPr/>
      </p:nvGrpSpPr>
      <p:grpSpPr>
        <a:xfrm>
          <a:off x="0" y="0"/>
          <a:ext cx="0" cy="0"/>
          <a:chOff x="0" y="0"/>
          <a:chExt cx="0" cy="0"/>
        </a:xfrm>
      </p:grpSpPr>
      <p:sp>
        <p:nvSpPr>
          <p:cNvPr id="310" name="Google Shape;310;p17"/>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1" name="Google Shape;311;p17"/>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17"/>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Thank you" showMasterSp="0">
  <p:cSld name="Q&amp;A/Thank you">
    <p:bg>
      <p:bgPr>
        <a:solidFill>
          <a:schemeClr val="lt2"/>
        </a:solidFill>
      </p:bgPr>
    </p:bg>
    <p:spTree>
      <p:nvGrpSpPr>
        <p:cNvPr id="313" name="Shape 313"/>
        <p:cNvGrpSpPr/>
        <p:nvPr/>
      </p:nvGrpSpPr>
      <p:grpSpPr>
        <a:xfrm>
          <a:off x="0" y="0"/>
          <a:ext cx="0" cy="0"/>
          <a:chOff x="0" y="0"/>
          <a:chExt cx="0" cy="0"/>
        </a:xfrm>
      </p:grpSpPr>
      <p:sp>
        <p:nvSpPr>
          <p:cNvPr id="314" name="Google Shape;314;p18"/>
          <p:cNvSpPr txBox="1"/>
          <p:nvPr>
            <p:ph type="title"/>
          </p:nvPr>
        </p:nvSpPr>
        <p:spPr>
          <a:xfrm>
            <a:off x="326231" y="339582"/>
            <a:ext cx="2409990" cy="1321691"/>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2"/>
              </a:buClr>
              <a:buSzPts val="4600"/>
              <a:buFont typeface="Arial"/>
              <a:buNone/>
              <a:defRPr sz="4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18"/>
          <p:cNvSpPr txBox="1"/>
          <p:nvPr>
            <p:ph idx="1" type="body"/>
          </p:nvPr>
        </p:nvSpPr>
        <p:spPr>
          <a:xfrm>
            <a:off x="323849" y="2387560"/>
            <a:ext cx="2412371" cy="182249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dk2"/>
              </a:buClr>
              <a:buSzPts val="1300"/>
              <a:buNone/>
              <a:defRPr b="0" sz="1300">
                <a:solidFill>
                  <a:schemeClr val="dk2"/>
                </a:solidFill>
              </a:defRPr>
            </a:lvl1pPr>
            <a:lvl2pPr indent="-228600" lvl="1" marL="914400" algn="l">
              <a:lnSpc>
                <a:spcPct val="112000"/>
              </a:lnSpc>
              <a:spcBef>
                <a:spcPts val="0"/>
              </a:spcBef>
              <a:spcAft>
                <a:spcPts val="0"/>
              </a:spcAft>
              <a:buClr>
                <a:schemeClr val="dk2"/>
              </a:buClr>
              <a:buSzPts val="1050"/>
              <a:buNone/>
              <a:defRPr sz="1050">
                <a:solidFill>
                  <a:schemeClr val="dk2"/>
                </a:solidFill>
              </a:defRPr>
            </a:lvl2pPr>
            <a:lvl3pPr indent="-295275" lvl="2" marL="1371600" algn="l">
              <a:lnSpc>
                <a:spcPct val="112000"/>
              </a:lnSpc>
              <a:spcBef>
                <a:spcPts val="0"/>
              </a:spcBef>
              <a:spcAft>
                <a:spcPts val="0"/>
              </a:spcAft>
              <a:buClr>
                <a:schemeClr val="dk2"/>
              </a:buClr>
              <a:buSzPts val="1050"/>
              <a:buChar char="•"/>
              <a:defRPr sz="1050">
                <a:solidFill>
                  <a:schemeClr val="dk2"/>
                </a:solidFill>
              </a:defRPr>
            </a:lvl3pPr>
            <a:lvl4pPr indent="-285750" lvl="3" marL="1828800" algn="l">
              <a:lnSpc>
                <a:spcPct val="112000"/>
              </a:lnSpc>
              <a:spcBef>
                <a:spcPts val="0"/>
              </a:spcBef>
              <a:spcAft>
                <a:spcPts val="0"/>
              </a:spcAft>
              <a:buClr>
                <a:schemeClr val="dk2"/>
              </a:buClr>
              <a:buSzPts val="900"/>
              <a:buChar char="–"/>
              <a:defRPr sz="900">
                <a:solidFill>
                  <a:schemeClr val="dk2"/>
                </a:solidFill>
              </a:defRPr>
            </a:lvl4pPr>
            <a:lvl5pPr indent="-279400" lvl="4" marL="2286000" algn="l">
              <a:lnSpc>
                <a:spcPct val="112000"/>
              </a:lnSpc>
              <a:spcBef>
                <a:spcPts val="0"/>
              </a:spcBef>
              <a:spcAft>
                <a:spcPts val="0"/>
              </a:spcAft>
              <a:buClr>
                <a:schemeClr val="dk2"/>
              </a:buClr>
              <a:buSzPts val="800"/>
              <a:buChar char="•"/>
              <a:defRPr sz="800">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6" name="Google Shape;316;p18"/>
          <p:cNvSpPr/>
          <p:nvPr>
            <p:ph idx="2" type="pic"/>
          </p:nvPr>
        </p:nvSpPr>
        <p:spPr>
          <a:xfrm>
            <a:off x="3036367" y="64295"/>
            <a:ext cx="6107634" cy="5079206"/>
          </a:xfrm>
          <a:prstGeom prst="rect">
            <a:avLst/>
          </a:prstGeom>
          <a:solidFill>
            <a:srgbClr val="D8D8D8"/>
          </a:solidFill>
          <a:ln>
            <a:noFill/>
          </a:ln>
        </p:spPr>
      </p:sp>
      <p:sp>
        <p:nvSpPr>
          <p:cNvPr id="317" name="Google Shape;317;p18"/>
          <p:cNvSpPr/>
          <p:nvPr/>
        </p:nvSpPr>
        <p:spPr>
          <a:xfrm>
            <a:off x="-2" y="0"/>
            <a:ext cx="9143999" cy="642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18"/>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p18"/>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320" name="Google Shape;320;p18"/>
          <p:cNvGrpSpPr/>
          <p:nvPr/>
        </p:nvGrpSpPr>
        <p:grpSpPr>
          <a:xfrm>
            <a:off x="278604" y="4554538"/>
            <a:ext cx="1331527" cy="342899"/>
            <a:chOff x="278604" y="4554538"/>
            <a:chExt cx="1331527" cy="342899"/>
          </a:xfrm>
        </p:grpSpPr>
        <p:grpSp>
          <p:nvGrpSpPr>
            <p:cNvPr id="321" name="Google Shape;321;p18"/>
            <p:cNvGrpSpPr/>
            <p:nvPr/>
          </p:nvGrpSpPr>
          <p:grpSpPr>
            <a:xfrm>
              <a:off x="278604" y="4554538"/>
              <a:ext cx="298793" cy="342426"/>
              <a:chOff x="278604" y="4554538"/>
              <a:chExt cx="298793" cy="342426"/>
            </a:xfrm>
          </p:grpSpPr>
          <p:grpSp>
            <p:nvGrpSpPr>
              <p:cNvPr id="322" name="Google Shape;322;p18"/>
              <p:cNvGrpSpPr/>
              <p:nvPr/>
            </p:nvGrpSpPr>
            <p:grpSpPr>
              <a:xfrm>
                <a:off x="278604" y="4554538"/>
                <a:ext cx="297174" cy="342426"/>
                <a:chOff x="278604" y="4554538"/>
                <a:chExt cx="297174" cy="342426"/>
              </a:xfrm>
            </p:grpSpPr>
            <p:sp>
              <p:nvSpPr>
                <p:cNvPr id="323" name="Google Shape;323;p18"/>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18"/>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25" name="Google Shape;325;p18"/>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26" name="Google Shape;326;p18"/>
            <p:cNvGrpSpPr/>
            <p:nvPr/>
          </p:nvGrpSpPr>
          <p:grpSpPr>
            <a:xfrm>
              <a:off x="704036" y="4691063"/>
              <a:ext cx="497054" cy="76834"/>
              <a:chOff x="704036" y="4691063"/>
              <a:chExt cx="497054" cy="76834"/>
            </a:xfrm>
          </p:grpSpPr>
          <p:sp>
            <p:nvSpPr>
              <p:cNvPr id="327" name="Google Shape;327;p18"/>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18"/>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9" name="Google Shape;329;p18"/>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0" name="Google Shape;330;p18"/>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1" name="Google Shape;331;p18"/>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18"/>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18"/>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34" name="Google Shape;334;p18"/>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18"/>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18"/>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18"/>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18"/>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18"/>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18"/>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18"/>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18"/>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18"/>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18"/>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18"/>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18"/>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18"/>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18"/>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18"/>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18"/>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18"/>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18"/>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solidFill>
          <a:schemeClr val="dk2"/>
        </a:solidFill>
      </p:bgPr>
    </p:bg>
    <p:spTree>
      <p:nvGrpSpPr>
        <p:cNvPr id="353" name="Shape 353"/>
        <p:cNvGrpSpPr/>
        <p:nvPr/>
      </p:nvGrpSpPr>
      <p:grpSpPr>
        <a:xfrm>
          <a:off x="0" y="0"/>
          <a:ext cx="0" cy="0"/>
          <a:chOff x="0" y="0"/>
          <a:chExt cx="0" cy="0"/>
        </a:xfrm>
      </p:grpSpPr>
      <p:sp>
        <p:nvSpPr>
          <p:cNvPr id="354" name="Google Shape;354;p19"/>
          <p:cNvSpPr txBox="1"/>
          <p:nvPr>
            <p:ph type="ctrTitle"/>
          </p:nvPr>
        </p:nvSpPr>
        <p:spPr>
          <a:xfrm>
            <a:off x="287565" y="1223790"/>
            <a:ext cx="4248150" cy="1846681"/>
          </a:xfrm>
          <a:prstGeom prst="rect">
            <a:avLst/>
          </a:prstGeom>
          <a:noFill/>
          <a:ln>
            <a:noFill/>
          </a:ln>
        </p:spPr>
        <p:txBody>
          <a:bodyPr anchorCtr="0" anchor="ctr" bIns="0" lIns="0" spcFirstLastPara="1" rIns="0" wrap="square" tIns="0">
            <a:noAutofit/>
          </a:bodyPr>
          <a:lstStyle>
            <a:lvl1pPr lvl="0" algn="l">
              <a:lnSpc>
                <a:spcPct val="83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5" name="Google Shape;355;p19"/>
          <p:cNvSpPr txBox="1"/>
          <p:nvPr>
            <p:ph idx="1" type="subTitle"/>
          </p:nvPr>
        </p:nvSpPr>
        <p:spPr>
          <a:xfrm>
            <a:off x="332072" y="3319544"/>
            <a:ext cx="4248150" cy="898923"/>
          </a:xfrm>
          <a:prstGeom prst="rect">
            <a:avLst/>
          </a:prstGeom>
          <a:noFill/>
          <a:ln>
            <a:noFill/>
          </a:ln>
        </p:spPr>
        <p:txBody>
          <a:bodyPr anchorCtr="0" anchor="t" bIns="0" lIns="0" spcFirstLastPara="1" rIns="0" wrap="square" tIns="0">
            <a:noAutofit/>
          </a:bodyPr>
          <a:lstStyle>
            <a:lvl1pPr lvl="0" algn="l">
              <a:lnSpc>
                <a:spcPct val="105000"/>
              </a:lnSpc>
              <a:spcBef>
                <a:spcPts val="0"/>
              </a:spcBef>
              <a:spcAft>
                <a:spcPts val="0"/>
              </a:spcAft>
              <a:buClr>
                <a:schemeClr val="lt1"/>
              </a:buClr>
              <a:buSzPts val="1300"/>
              <a:buNone/>
              <a:defRPr b="0" sz="1300">
                <a:solidFill>
                  <a:schemeClr val="lt1"/>
                </a:solidFill>
              </a:defRPr>
            </a:lvl1pPr>
            <a:lvl2pPr lvl="1" algn="ctr">
              <a:lnSpc>
                <a:spcPct val="117000"/>
              </a:lnSpc>
              <a:spcBef>
                <a:spcPts val="0"/>
              </a:spcBef>
              <a:spcAft>
                <a:spcPts val="0"/>
              </a:spcAft>
              <a:buClr>
                <a:schemeClr val="dk1"/>
              </a:buClr>
              <a:buSzPts val="1500"/>
              <a:buNone/>
              <a:defRPr sz="1500"/>
            </a:lvl2pPr>
            <a:lvl3pPr lvl="2" algn="ctr">
              <a:lnSpc>
                <a:spcPct val="117000"/>
              </a:lnSpc>
              <a:spcBef>
                <a:spcPts val="0"/>
              </a:spcBef>
              <a:spcAft>
                <a:spcPts val="0"/>
              </a:spcAft>
              <a:buClr>
                <a:schemeClr val="dk1"/>
              </a:buClr>
              <a:buSzPts val="1350"/>
              <a:buNone/>
              <a:defRPr sz="1350"/>
            </a:lvl3pPr>
            <a:lvl4pPr lvl="3" algn="ctr">
              <a:lnSpc>
                <a:spcPct val="117000"/>
              </a:lnSpc>
              <a:spcBef>
                <a:spcPts val="0"/>
              </a:spcBef>
              <a:spcAft>
                <a:spcPts val="0"/>
              </a:spcAft>
              <a:buClr>
                <a:schemeClr val="dk1"/>
              </a:buClr>
              <a:buSzPts val="1200"/>
              <a:buNone/>
              <a:defRPr sz="1200"/>
            </a:lvl4pPr>
            <a:lvl5pPr lvl="4" algn="ctr">
              <a:lnSpc>
                <a:spcPct val="117000"/>
              </a:lnSpc>
              <a:spcBef>
                <a:spcPts val="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56" name="Google Shape;356;p19"/>
          <p:cNvSpPr/>
          <p:nvPr>
            <p:ph idx="2" type="pic"/>
          </p:nvPr>
        </p:nvSpPr>
        <p:spPr>
          <a:xfrm>
            <a:off x="6103938" y="0"/>
            <a:ext cx="3040062" cy="5143500"/>
          </a:xfrm>
          <a:prstGeom prst="rect">
            <a:avLst/>
          </a:prstGeom>
          <a:solidFill>
            <a:srgbClr val="D8D8D8"/>
          </a:solidFill>
          <a:ln>
            <a:noFill/>
          </a:ln>
        </p:spPr>
      </p:sp>
      <p:sp>
        <p:nvSpPr>
          <p:cNvPr id="357" name="Google Shape;357;p19"/>
          <p:cNvSpPr/>
          <p:nvPr>
            <p:ph idx="11" type="ftr"/>
          </p:nvPr>
        </p:nvSpPr>
        <p:spPr>
          <a:xfrm>
            <a:off x="347663" y="4663440"/>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lvl1pPr lvl="0" algn="l">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358" name="Google Shape;358;p19"/>
          <p:cNvGrpSpPr/>
          <p:nvPr/>
        </p:nvGrpSpPr>
        <p:grpSpPr>
          <a:xfrm>
            <a:off x="243751" y="256503"/>
            <a:ext cx="2560321" cy="659341"/>
            <a:chOff x="243131" y="4363879"/>
            <a:chExt cx="2050554" cy="528065"/>
          </a:xfrm>
        </p:grpSpPr>
        <p:grpSp>
          <p:nvGrpSpPr>
            <p:cNvPr id="359" name="Google Shape;359;p19"/>
            <p:cNvGrpSpPr/>
            <p:nvPr/>
          </p:nvGrpSpPr>
          <p:grpSpPr>
            <a:xfrm>
              <a:off x="243131" y="4363879"/>
              <a:ext cx="460143" cy="527337"/>
              <a:chOff x="243131" y="4363879"/>
              <a:chExt cx="460143" cy="527337"/>
            </a:xfrm>
          </p:grpSpPr>
          <p:grpSp>
            <p:nvGrpSpPr>
              <p:cNvPr id="360" name="Google Shape;360;p19"/>
              <p:cNvGrpSpPr/>
              <p:nvPr/>
            </p:nvGrpSpPr>
            <p:grpSpPr>
              <a:xfrm>
                <a:off x="243131" y="4363879"/>
                <a:ext cx="457650" cy="527337"/>
                <a:chOff x="243131" y="4363879"/>
                <a:chExt cx="457650" cy="527337"/>
              </a:xfrm>
            </p:grpSpPr>
            <p:sp>
              <p:nvSpPr>
                <p:cNvPr id="361" name="Google Shape;361;p19"/>
                <p:cNvSpPr/>
                <p:nvPr/>
              </p:nvSpPr>
              <p:spPr>
                <a:xfrm>
                  <a:off x="265989" y="4363879"/>
                  <a:ext cx="434792" cy="163309"/>
                </a:xfrm>
                <a:custGeom>
                  <a:rect b="b" l="l" r="r" t="t"/>
                  <a:pathLst>
                    <a:path extrusionOk="0" h="163309" w="434792">
                      <a:moveTo>
                        <a:pt x="434359" y="108547"/>
                      </a:moveTo>
                      <a:cubicBezTo>
                        <a:pt x="434359" y="108547"/>
                        <a:pt x="435334" y="108547"/>
                        <a:pt x="434359" y="108547"/>
                      </a:cubicBezTo>
                      <a:cubicBezTo>
                        <a:pt x="434359" y="107569"/>
                        <a:pt x="433384" y="106591"/>
                        <a:pt x="431434" y="103657"/>
                      </a:cubicBezTo>
                      <a:cubicBezTo>
                        <a:pt x="429484" y="100724"/>
                        <a:pt x="414857" y="81166"/>
                        <a:pt x="396330" y="64541"/>
                      </a:cubicBezTo>
                      <a:cubicBezTo>
                        <a:pt x="378778" y="47917"/>
                        <a:pt x="323196" y="0"/>
                        <a:pt x="234461" y="0"/>
                      </a:cubicBezTo>
                      <a:cubicBezTo>
                        <a:pt x="142800" y="0"/>
                        <a:pt x="80393" y="49873"/>
                        <a:pt x="48214" y="86055"/>
                      </a:cubicBezTo>
                      <a:cubicBezTo>
                        <a:pt x="17010" y="121260"/>
                        <a:pt x="1408" y="160376"/>
                        <a:pt x="433" y="161354"/>
                      </a:cubicBezTo>
                      <a:cubicBezTo>
                        <a:pt x="433" y="162331"/>
                        <a:pt x="-542" y="162331"/>
                        <a:pt x="433" y="163309"/>
                      </a:cubicBezTo>
                      <a:cubicBezTo>
                        <a:pt x="1408" y="163309"/>
                        <a:pt x="1408" y="162331"/>
                        <a:pt x="1408" y="161354"/>
                      </a:cubicBezTo>
                      <a:cubicBezTo>
                        <a:pt x="2384" y="160376"/>
                        <a:pt x="17985" y="124193"/>
                        <a:pt x="54065" y="94856"/>
                      </a:cubicBezTo>
                      <a:cubicBezTo>
                        <a:pt x="90144" y="65519"/>
                        <a:pt x="148651" y="32271"/>
                        <a:pt x="235436" y="32271"/>
                      </a:cubicBezTo>
                      <a:cubicBezTo>
                        <a:pt x="309545" y="32271"/>
                        <a:pt x="362201" y="58674"/>
                        <a:pt x="386579" y="73343"/>
                      </a:cubicBezTo>
                      <a:cubicBezTo>
                        <a:pt x="410956" y="88011"/>
                        <a:pt x="426558" y="102680"/>
                        <a:pt x="429484" y="105613"/>
                      </a:cubicBezTo>
                      <a:cubicBezTo>
                        <a:pt x="432409" y="107569"/>
                        <a:pt x="433384" y="107569"/>
                        <a:pt x="434359" y="108547"/>
                      </a:cubicBezTo>
                      <a:cubicBezTo>
                        <a:pt x="434359" y="108547"/>
                        <a:pt x="434359" y="108547"/>
                        <a:pt x="434359" y="1085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19"/>
                <p:cNvSpPr/>
                <p:nvPr/>
              </p:nvSpPr>
              <p:spPr>
                <a:xfrm>
                  <a:off x="243131" y="4611287"/>
                  <a:ext cx="393834" cy="279929"/>
                </a:xfrm>
                <a:custGeom>
                  <a:rect b="b" l="l" r="r" t="t"/>
                  <a:pathLst>
                    <a:path extrusionOk="0" h="279929" w="393834">
                      <a:moveTo>
                        <a:pt x="1839" y="0"/>
                      </a:moveTo>
                      <a:cubicBezTo>
                        <a:pt x="2814" y="0"/>
                        <a:pt x="2814" y="0"/>
                        <a:pt x="1839" y="0"/>
                      </a:cubicBezTo>
                      <a:cubicBezTo>
                        <a:pt x="2814" y="978"/>
                        <a:pt x="1839" y="1956"/>
                        <a:pt x="1839" y="3912"/>
                      </a:cubicBezTo>
                      <a:cubicBezTo>
                        <a:pt x="1839" y="5867"/>
                        <a:pt x="-111" y="48895"/>
                        <a:pt x="22316" y="93878"/>
                      </a:cubicBezTo>
                      <a:cubicBezTo>
                        <a:pt x="44744" y="140818"/>
                        <a:pt x="84724" y="189713"/>
                        <a:pt x="149081" y="221983"/>
                      </a:cubicBezTo>
                      <a:cubicBezTo>
                        <a:pt x="209538" y="251320"/>
                        <a:pt x="269020" y="256210"/>
                        <a:pt x="312900" y="251320"/>
                      </a:cubicBezTo>
                      <a:cubicBezTo>
                        <a:pt x="355805" y="246431"/>
                        <a:pt x="387984" y="230784"/>
                        <a:pt x="391885" y="228829"/>
                      </a:cubicBezTo>
                      <a:cubicBezTo>
                        <a:pt x="393835" y="227851"/>
                        <a:pt x="393835" y="227851"/>
                        <a:pt x="393835" y="227851"/>
                      </a:cubicBezTo>
                      <a:cubicBezTo>
                        <a:pt x="393835" y="227851"/>
                        <a:pt x="393835" y="227851"/>
                        <a:pt x="393835" y="227851"/>
                      </a:cubicBezTo>
                      <a:cubicBezTo>
                        <a:pt x="393835" y="227851"/>
                        <a:pt x="392860" y="228829"/>
                        <a:pt x="391885" y="228829"/>
                      </a:cubicBezTo>
                      <a:cubicBezTo>
                        <a:pt x="390909" y="229807"/>
                        <a:pt x="388959" y="231762"/>
                        <a:pt x="386034" y="233718"/>
                      </a:cubicBezTo>
                      <a:cubicBezTo>
                        <a:pt x="381158" y="237630"/>
                        <a:pt x="371407" y="246431"/>
                        <a:pt x="337278" y="261099"/>
                      </a:cubicBezTo>
                      <a:cubicBezTo>
                        <a:pt x="289498" y="281635"/>
                        <a:pt x="208563" y="294348"/>
                        <a:pt x="128604" y="250342"/>
                      </a:cubicBezTo>
                      <a:cubicBezTo>
                        <a:pt x="51570" y="208293"/>
                        <a:pt x="17441" y="135928"/>
                        <a:pt x="5739" y="81166"/>
                      </a:cubicBezTo>
                      <a:cubicBezTo>
                        <a:pt x="-3037" y="39116"/>
                        <a:pt x="864" y="4890"/>
                        <a:pt x="864" y="1956"/>
                      </a:cubicBezTo>
                      <a:cubicBezTo>
                        <a:pt x="1839" y="978"/>
                        <a:pt x="1839" y="978"/>
                        <a:pt x="1839" y="0"/>
                      </a:cubicBezTo>
                      <a:cubicBezTo>
                        <a:pt x="1839" y="0"/>
                        <a:pt x="1839" y="0"/>
                        <a:pt x="183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63" name="Google Shape;363;p19"/>
              <p:cNvSpPr/>
              <p:nvPr/>
            </p:nvSpPr>
            <p:spPr>
              <a:xfrm>
                <a:off x="341507" y="4535011"/>
                <a:ext cx="361767" cy="157441"/>
              </a:xfrm>
              <a:custGeom>
                <a:rect b="b" l="l" r="r" t="t"/>
                <a:pathLst>
                  <a:path extrusionOk="0" h="157441" w="361767">
                    <a:moveTo>
                      <a:pt x="201849" y="154508"/>
                    </a:moveTo>
                    <a:lnTo>
                      <a:pt x="201849" y="93878"/>
                    </a:lnTo>
                    <a:lnTo>
                      <a:pt x="245729" y="0"/>
                    </a:lnTo>
                    <a:lnTo>
                      <a:pt x="211600" y="0"/>
                    </a:lnTo>
                    <a:lnTo>
                      <a:pt x="185272" y="61608"/>
                    </a:lnTo>
                    <a:lnTo>
                      <a:pt x="158944" y="0"/>
                    </a:lnTo>
                    <a:lnTo>
                      <a:pt x="123840" y="0"/>
                    </a:lnTo>
                    <a:lnTo>
                      <a:pt x="167720" y="93878"/>
                    </a:lnTo>
                    <a:lnTo>
                      <a:pt x="167720" y="154508"/>
                    </a:lnTo>
                    <a:lnTo>
                      <a:pt x="201849" y="154508"/>
                    </a:lnTo>
                    <a:close/>
                    <a:moveTo>
                      <a:pt x="81910" y="88989"/>
                    </a:moveTo>
                    <a:cubicBezTo>
                      <a:pt x="71183" y="67475"/>
                      <a:pt x="37054" y="3912"/>
                      <a:pt x="35104" y="978"/>
                    </a:cubicBezTo>
                    <a:lnTo>
                      <a:pt x="35104" y="0"/>
                    </a:lnTo>
                    <a:lnTo>
                      <a:pt x="0" y="0"/>
                    </a:lnTo>
                    <a:lnTo>
                      <a:pt x="0" y="155486"/>
                    </a:lnTo>
                    <a:lnTo>
                      <a:pt x="31204" y="155486"/>
                    </a:lnTo>
                    <a:lnTo>
                      <a:pt x="31204" y="63564"/>
                    </a:lnTo>
                    <a:cubicBezTo>
                      <a:pt x="42905" y="85077"/>
                      <a:pt x="79959" y="150597"/>
                      <a:pt x="81910" y="154508"/>
                    </a:cubicBezTo>
                    <a:lnTo>
                      <a:pt x="82885" y="155486"/>
                    </a:lnTo>
                    <a:lnTo>
                      <a:pt x="114088" y="155486"/>
                    </a:lnTo>
                    <a:lnTo>
                      <a:pt x="114088" y="0"/>
                    </a:lnTo>
                    <a:lnTo>
                      <a:pt x="82885" y="0"/>
                    </a:lnTo>
                    <a:lnTo>
                      <a:pt x="82885" y="88989"/>
                    </a:lnTo>
                    <a:close/>
                    <a:moveTo>
                      <a:pt x="361767" y="100724"/>
                    </a:moveTo>
                    <a:lnTo>
                      <a:pt x="361767" y="0"/>
                    </a:lnTo>
                    <a:lnTo>
                      <a:pt x="328613" y="0"/>
                    </a:lnTo>
                    <a:lnTo>
                      <a:pt x="328613" y="99746"/>
                    </a:lnTo>
                    <a:cubicBezTo>
                      <a:pt x="328613" y="120282"/>
                      <a:pt x="322763" y="128105"/>
                      <a:pt x="309111" y="128105"/>
                    </a:cubicBezTo>
                    <a:cubicBezTo>
                      <a:pt x="294484" y="128105"/>
                      <a:pt x="289609" y="120282"/>
                      <a:pt x="289609" y="99746"/>
                    </a:cubicBezTo>
                    <a:lnTo>
                      <a:pt x="289609" y="0"/>
                    </a:lnTo>
                    <a:lnTo>
                      <a:pt x="255480" y="0"/>
                    </a:lnTo>
                    <a:lnTo>
                      <a:pt x="255480" y="100724"/>
                    </a:lnTo>
                    <a:cubicBezTo>
                      <a:pt x="255480" y="137884"/>
                      <a:pt x="274007" y="157442"/>
                      <a:pt x="309111" y="157442"/>
                    </a:cubicBezTo>
                    <a:cubicBezTo>
                      <a:pt x="344215" y="157442"/>
                      <a:pt x="361767" y="138862"/>
                      <a:pt x="361767" y="1007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64" name="Google Shape;364;p19"/>
            <p:cNvGrpSpPr/>
            <p:nvPr/>
          </p:nvGrpSpPr>
          <p:grpSpPr>
            <a:xfrm>
              <a:off x="898297" y="4574127"/>
              <a:ext cx="765464" cy="118326"/>
              <a:chOff x="898297" y="4574127"/>
              <a:chExt cx="765464" cy="118326"/>
            </a:xfrm>
          </p:grpSpPr>
          <p:sp>
            <p:nvSpPr>
              <p:cNvPr id="365" name="Google Shape;365;p19"/>
              <p:cNvSpPr/>
              <p:nvPr/>
            </p:nvSpPr>
            <p:spPr>
              <a:xfrm>
                <a:off x="898297" y="4575105"/>
                <a:ext cx="67282" cy="115392"/>
              </a:xfrm>
              <a:custGeom>
                <a:rect b="b" l="l" r="r" t="t"/>
                <a:pathLst>
                  <a:path extrusionOk="0" h="115392" w="67282">
                    <a:moveTo>
                      <a:pt x="34129" y="115392"/>
                    </a:moveTo>
                    <a:lnTo>
                      <a:pt x="0" y="115392"/>
                    </a:lnTo>
                    <a:lnTo>
                      <a:pt x="0" y="1956"/>
                    </a:lnTo>
                    <a:lnTo>
                      <a:pt x="34129" y="1956"/>
                    </a:lnTo>
                    <a:lnTo>
                      <a:pt x="34129" y="16624"/>
                    </a:lnTo>
                    <a:cubicBezTo>
                      <a:pt x="39980" y="7823"/>
                      <a:pt x="48756" y="0"/>
                      <a:pt x="64358" y="0"/>
                    </a:cubicBezTo>
                    <a:cubicBezTo>
                      <a:pt x="64358" y="0"/>
                      <a:pt x="66308" y="0"/>
                      <a:pt x="66308" y="0"/>
                    </a:cubicBezTo>
                    <a:lnTo>
                      <a:pt x="67283" y="0"/>
                    </a:lnTo>
                    <a:lnTo>
                      <a:pt x="67283" y="28359"/>
                    </a:lnTo>
                    <a:lnTo>
                      <a:pt x="65333" y="28359"/>
                    </a:lnTo>
                    <a:cubicBezTo>
                      <a:pt x="64358" y="28359"/>
                      <a:pt x="60457" y="27381"/>
                      <a:pt x="59482" y="27381"/>
                    </a:cubicBezTo>
                    <a:cubicBezTo>
                      <a:pt x="45830" y="27381"/>
                      <a:pt x="37054" y="35204"/>
                      <a:pt x="34129" y="39116"/>
                    </a:cubicBezTo>
                    <a:lnTo>
                      <a:pt x="34129" y="1153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19"/>
              <p:cNvSpPr/>
              <p:nvPr/>
            </p:nvSpPr>
            <p:spPr>
              <a:xfrm>
                <a:off x="1182055"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19"/>
              <p:cNvSpPr/>
              <p:nvPr/>
            </p:nvSpPr>
            <p:spPr>
              <a:xfrm>
                <a:off x="1079668"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19"/>
              <p:cNvSpPr/>
              <p:nvPr/>
            </p:nvSpPr>
            <p:spPr>
              <a:xfrm>
                <a:off x="1291268" y="4574127"/>
                <a:ext cx="152117" cy="118325"/>
              </a:xfrm>
              <a:custGeom>
                <a:rect b="b" l="l" r="r" t="t"/>
                <a:pathLst>
                  <a:path extrusionOk="0" h="118325" w="152117">
                    <a:moveTo>
                      <a:pt x="152118" y="116370"/>
                    </a:moveTo>
                    <a:lnTo>
                      <a:pt x="118964" y="116370"/>
                    </a:lnTo>
                    <a:lnTo>
                      <a:pt x="118964" y="41072"/>
                    </a:lnTo>
                    <a:cubicBezTo>
                      <a:pt x="118964" y="32271"/>
                      <a:pt x="117014" y="29337"/>
                      <a:pt x="110188" y="29337"/>
                    </a:cubicBezTo>
                    <a:cubicBezTo>
                      <a:pt x="104337" y="29337"/>
                      <a:pt x="97511" y="34227"/>
                      <a:pt x="93611" y="39116"/>
                    </a:cubicBezTo>
                    <a:lnTo>
                      <a:pt x="93611" y="117348"/>
                    </a:lnTo>
                    <a:lnTo>
                      <a:pt x="59482" y="117348"/>
                    </a:lnTo>
                    <a:lnTo>
                      <a:pt x="59482" y="42050"/>
                    </a:lnTo>
                    <a:cubicBezTo>
                      <a:pt x="59482" y="33249"/>
                      <a:pt x="57532" y="30315"/>
                      <a:pt x="51681" y="30315"/>
                    </a:cubicBezTo>
                    <a:cubicBezTo>
                      <a:pt x="45830" y="30315"/>
                      <a:pt x="39005" y="35204"/>
                      <a:pt x="34129" y="40094"/>
                    </a:cubicBezTo>
                    <a:lnTo>
                      <a:pt x="34129" y="118326"/>
                    </a:lnTo>
                    <a:lnTo>
                      <a:pt x="0" y="118326"/>
                    </a:lnTo>
                    <a:lnTo>
                      <a:pt x="0" y="2934"/>
                    </a:lnTo>
                    <a:lnTo>
                      <a:pt x="34129" y="2934"/>
                    </a:lnTo>
                    <a:lnTo>
                      <a:pt x="34129" y="14669"/>
                    </a:lnTo>
                    <a:cubicBezTo>
                      <a:pt x="40955" y="6845"/>
                      <a:pt x="51681" y="0"/>
                      <a:pt x="65333" y="0"/>
                    </a:cubicBezTo>
                    <a:cubicBezTo>
                      <a:pt x="79959" y="0"/>
                      <a:pt x="87760" y="3912"/>
                      <a:pt x="91661" y="15646"/>
                    </a:cubicBezTo>
                    <a:cubicBezTo>
                      <a:pt x="98487" y="6845"/>
                      <a:pt x="110188" y="0"/>
                      <a:pt x="123840" y="0"/>
                    </a:cubicBezTo>
                    <a:cubicBezTo>
                      <a:pt x="142367" y="0"/>
                      <a:pt x="152118" y="9779"/>
                      <a:pt x="152118" y="31293"/>
                    </a:cubicBezTo>
                    <a:lnTo>
                      <a:pt x="152118" y="11637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19"/>
              <p:cNvSpPr/>
              <p:nvPr/>
            </p:nvSpPr>
            <p:spPr>
              <a:xfrm>
                <a:off x="1458012" y="4574127"/>
                <a:ext cx="96536" cy="117348"/>
              </a:xfrm>
              <a:custGeom>
                <a:rect b="b" l="l" r="r" t="t"/>
                <a:pathLst>
                  <a:path extrusionOk="0" h="117348" w="96536">
                    <a:moveTo>
                      <a:pt x="28278" y="117348"/>
                    </a:moveTo>
                    <a:cubicBezTo>
                      <a:pt x="9751" y="117348"/>
                      <a:pt x="0" y="107569"/>
                      <a:pt x="0" y="88011"/>
                    </a:cubicBezTo>
                    <a:cubicBezTo>
                      <a:pt x="0" y="64541"/>
                      <a:pt x="19502" y="49873"/>
                      <a:pt x="60457" y="42050"/>
                    </a:cubicBezTo>
                    <a:lnTo>
                      <a:pt x="60457" y="38138"/>
                    </a:lnTo>
                    <a:cubicBezTo>
                      <a:pt x="60457" y="29337"/>
                      <a:pt x="57532" y="26403"/>
                      <a:pt x="50706" y="26403"/>
                    </a:cubicBezTo>
                    <a:cubicBezTo>
                      <a:pt x="38029" y="26403"/>
                      <a:pt x="26328" y="34227"/>
                      <a:pt x="20477" y="38138"/>
                    </a:cubicBezTo>
                    <a:lnTo>
                      <a:pt x="4876" y="17602"/>
                    </a:lnTo>
                    <a:cubicBezTo>
                      <a:pt x="18527" y="5867"/>
                      <a:pt x="37054" y="0"/>
                      <a:pt x="56557" y="0"/>
                    </a:cubicBezTo>
                    <a:cubicBezTo>
                      <a:pt x="81910" y="0"/>
                      <a:pt x="93611" y="10757"/>
                      <a:pt x="93611" y="37160"/>
                    </a:cubicBezTo>
                    <a:lnTo>
                      <a:pt x="93611" y="87033"/>
                    </a:lnTo>
                    <a:cubicBezTo>
                      <a:pt x="93611" y="101702"/>
                      <a:pt x="94586" y="108547"/>
                      <a:pt x="96536" y="114414"/>
                    </a:cubicBezTo>
                    <a:lnTo>
                      <a:pt x="96536" y="115392"/>
                    </a:lnTo>
                    <a:cubicBezTo>
                      <a:pt x="96536" y="115392"/>
                      <a:pt x="63382" y="115392"/>
                      <a:pt x="63382" y="115392"/>
                    </a:cubicBezTo>
                    <a:cubicBezTo>
                      <a:pt x="62407" y="112459"/>
                      <a:pt x="61432" y="108547"/>
                      <a:pt x="61432" y="103657"/>
                    </a:cubicBezTo>
                    <a:cubicBezTo>
                      <a:pt x="51681" y="113436"/>
                      <a:pt x="40955" y="117348"/>
                      <a:pt x="28278" y="117348"/>
                    </a:cubicBezTo>
                    <a:close/>
                    <a:moveTo>
                      <a:pt x="60457" y="60630"/>
                    </a:moveTo>
                    <a:cubicBezTo>
                      <a:pt x="40955" y="64541"/>
                      <a:pt x="32179" y="71387"/>
                      <a:pt x="32179" y="82144"/>
                    </a:cubicBezTo>
                    <a:cubicBezTo>
                      <a:pt x="32179" y="88989"/>
                      <a:pt x="35104" y="91923"/>
                      <a:pt x="41930" y="91923"/>
                    </a:cubicBezTo>
                    <a:cubicBezTo>
                      <a:pt x="48756" y="91923"/>
                      <a:pt x="54606" y="88989"/>
                      <a:pt x="60457" y="84099"/>
                    </a:cubicBezTo>
                    <a:lnTo>
                      <a:pt x="60457" y="6063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19"/>
              <p:cNvSpPr/>
              <p:nvPr/>
            </p:nvSpPr>
            <p:spPr>
              <a:xfrm>
                <a:off x="971430" y="4575105"/>
                <a:ext cx="99461" cy="117347"/>
              </a:xfrm>
              <a:custGeom>
                <a:rect b="b" l="l" r="r" t="t"/>
                <a:pathLst>
                  <a:path extrusionOk="0" h="117347"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4668"/>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6055"/>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19"/>
              <p:cNvSpPr/>
              <p:nvPr/>
            </p:nvSpPr>
            <p:spPr>
              <a:xfrm>
                <a:off x="1571126" y="4575105"/>
                <a:ext cx="92635" cy="114414"/>
              </a:xfrm>
              <a:custGeom>
                <a:rect b="b" l="l" r="r" t="t"/>
                <a:pathLst>
                  <a:path extrusionOk="0" h="114414" w="92635">
                    <a:moveTo>
                      <a:pt x="64357" y="0"/>
                    </a:moveTo>
                    <a:cubicBezTo>
                      <a:pt x="51681" y="0"/>
                      <a:pt x="40955" y="6845"/>
                      <a:pt x="34129" y="13691"/>
                    </a:cubicBezTo>
                    <a:lnTo>
                      <a:pt x="34129" y="1956"/>
                    </a:lnTo>
                    <a:lnTo>
                      <a:pt x="0" y="1956"/>
                    </a:lnTo>
                    <a:lnTo>
                      <a:pt x="0" y="114414"/>
                    </a:lnTo>
                    <a:lnTo>
                      <a:pt x="34129" y="114414"/>
                    </a:lnTo>
                    <a:lnTo>
                      <a:pt x="34129" y="37160"/>
                    </a:lnTo>
                    <a:cubicBezTo>
                      <a:pt x="40955" y="31293"/>
                      <a:pt x="45830" y="28359"/>
                      <a:pt x="50706" y="28359"/>
                    </a:cubicBezTo>
                    <a:cubicBezTo>
                      <a:pt x="54606" y="28359"/>
                      <a:pt x="58507" y="29337"/>
                      <a:pt x="58507" y="39116"/>
                    </a:cubicBezTo>
                    <a:lnTo>
                      <a:pt x="58507" y="114414"/>
                    </a:lnTo>
                    <a:lnTo>
                      <a:pt x="92636" y="114414"/>
                    </a:lnTo>
                    <a:lnTo>
                      <a:pt x="92636" y="30315"/>
                    </a:lnTo>
                    <a:cubicBezTo>
                      <a:pt x="92636" y="9779"/>
                      <a:pt x="82885" y="0"/>
                      <a:pt x="643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72" name="Google Shape;372;p19"/>
            <p:cNvSpPr/>
            <p:nvPr/>
          </p:nvSpPr>
          <p:spPr>
            <a:xfrm>
              <a:off x="650618" y="4732547"/>
              <a:ext cx="112138" cy="159397"/>
            </a:xfrm>
            <a:custGeom>
              <a:rect b="b" l="l" r="r" t="t"/>
              <a:pathLst>
                <a:path extrusionOk="0" h="159397" w="112138">
                  <a:moveTo>
                    <a:pt x="67283" y="64541"/>
                  </a:moveTo>
                  <a:lnTo>
                    <a:pt x="64358" y="63564"/>
                  </a:lnTo>
                  <a:cubicBezTo>
                    <a:pt x="50706" y="57696"/>
                    <a:pt x="40955" y="51829"/>
                    <a:pt x="40955" y="42050"/>
                  </a:cubicBezTo>
                  <a:cubicBezTo>
                    <a:pt x="40955" y="34227"/>
                    <a:pt x="46805" y="29337"/>
                    <a:pt x="55582" y="29337"/>
                  </a:cubicBezTo>
                  <a:cubicBezTo>
                    <a:pt x="66308" y="29337"/>
                    <a:pt x="74109" y="36182"/>
                    <a:pt x="80934" y="49873"/>
                  </a:cubicBezTo>
                  <a:lnTo>
                    <a:pt x="81910" y="51829"/>
                  </a:lnTo>
                  <a:lnTo>
                    <a:pt x="109213" y="37160"/>
                  </a:lnTo>
                  <a:lnTo>
                    <a:pt x="108238" y="35204"/>
                  </a:lnTo>
                  <a:cubicBezTo>
                    <a:pt x="97511" y="11735"/>
                    <a:pt x="79959" y="0"/>
                    <a:pt x="55582" y="0"/>
                  </a:cubicBezTo>
                  <a:cubicBezTo>
                    <a:pt x="26328" y="0"/>
                    <a:pt x="5851" y="18580"/>
                    <a:pt x="5851" y="44006"/>
                  </a:cubicBezTo>
                  <a:cubicBezTo>
                    <a:pt x="5851" y="75298"/>
                    <a:pt x="30229" y="85077"/>
                    <a:pt x="49731" y="93878"/>
                  </a:cubicBezTo>
                  <a:lnTo>
                    <a:pt x="50706" y="94856"/>
                  </a:lnTo>
                  <a:cubicBezTo>
                    <a:pt x="66308" y="101702"/>
                    <a:pt x="76059" y="106591"/>
                    <a:pt x="76059" y="117348"/>
                  </a:cubicBezTo>
                  <a:cubicBezTo>
                    <a:pt x="76059" y="127127"/>
                    <a:pt x="69233" y="132017"/>
                    <a:pt x="58507" y="132017"/>
                  </a:cubicBezTo>
                  <a:cubicBezTo>
                    <a:pt x="42905" y="132017"/>
                    <a:pt x="34129" y="119304"/>
                    <a:pt x="29253" y="109525"/>
                  </a:cubicBezTo>
                  <a:lnTo>
                    <a:pt x="28278" y="107569"/>
                  </a:lnTo>
                  <a:lnTo>
                    <a:pt x="0" y="120282"/>
                  </a:lnTo>
                  <a:lnTo>
                    <a:pt x="975" y="122238"/>
                  </a:lnTo>
                  <a:cubicBezTo>
                    <a:pt x="12676" y="147663"/>
                    <a:pt x="32179" y="159398"/>
                    <a:pt x="59482" y="159398"/>
                  </a:cubicBezTo>
                  <a:cubicBezTo>
                    <a:pt x="84835" y="159398"/>
                    <a:pt x="112138" y="145707"/>
                    <a:pt x="112138" y="114414"/>
                  </a:cubicBezTo>
                  <a:cubicBezTo>
                    <a:pt x="111163" y="83122"/>
                    <a:pt x="86785" y="72365"/>
                    <a:pt x="67283" y="645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19"/>
            <p:cNvSpPr/>
            <p:nvPr/>
          </p:nvSpPr>
          <p:spPr>
            <a:xfrm>
              <a:off x="77640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2" y="27381"/>
                    <a:pt x="59482" y="30315"/>
                    <a:pt x="63382" y="44006"/>
                  </a:cubicBezTo>
                  <a:lnTo>
                    <a:pt x="63382" y="45961"/>
                  </a:lnTo>
                  <a:lnTo>
                    <a:pt x="94586" y="39116"/>
                  </a:lnTo>
                  <a:lnTo>
                    <a:pt x="93611" y="37160"/>
                  </a:lnTo>
                  <a:cubicBezTo>
                    <a:pt x="89711" y="21514"/>
                    <a:pt x="80935" y="0"/>
                    <a:pt x="49731" y="0"/>
                  </a:cubicBezTo>
                  <a:cubicBezTo>
                    <a:pt x="25353" y="0"/>
                    <a:pt x="0" y="15646"/>
                    <a:pt x="0" y="58674"/>
                  </a:cubicBezTo>
                  <a:cubicBezTo>
                    <a:pt x="0" y="101702"/>
                    <a:pt x="25353" y="117348"/>
                    <a:pt x="48756" y="117348"/>
                  </a:cubicBezTo>
                  <a:cubicBezTo>
                    <a:pt x="72158"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19"/>
            <p:cNvSpPr/>
            <p:nvPr/>
          </p:nvSpPr>
          <p:spPr>
            <a:xfrm>
              <a:off x="885620" y="4729613"/>
              <a:ext cx="92635" cy="160375"/>
            </a:xfrm>
            <a:custGeom>
              <a:rect b="b" l="l" r="r" t="t"/>
              <a:pathLst>
                <a:path extrusionOk="0" h="160375" w="92635">
                  <a:moveTo>
                    <a:pt x="64358" y="44006"/>
                  </a:moveTo>
                  <a:cubicBezTo>
                    <a:pt x="51681" y="44006"/>
                    <a:pt x="40955" y="50851"/>
                    <a:pt x="34129" y="57696"/>
                  </a:cubicBezTo>
                  <a:lnTo>
                    <a:pt x="34129" y="0"/>
                  </a:lnTo>
                  <a:lnTo>
                    <a:pt x="0" y="4890"/>
                  </a:lnTo>
                  <a:lnTo>
                    <a:pt x="0" y="160376"/>
                  </a:lnTo>
                  <a:lnTo>
                    <a:pt x="34129" y="160376"/>
                  </a:lnTo>
                  <a:lnTo>
                    <a:pt x="34129" y="83122"/>
                  </a:lnTo>
                  <a:cubicBezTo>
                    <a:pt x="40955" y="77254"/>
                    <a:pt x="45830" y="74320"/>
                    <a:pt x="50706" y="74320"/>
                  </a:cubicBezTo>
                  <a:cubicBezTo>
                    <a:pt x="54606" y="74320"/>
                    <a:pt x="58507" y="75298"/>
                    <a:pt x="58507" y="85077"/>
                  </a:cubicBezTo>
                  <a:lnTo>
                    <a:pt x="58507" y="160376"/>
                  </a:lnTo>
                  <a:lnTo>
                    <a:pt x="92636" y="160376"/>
                  </a:lnTo>
                  <a:lnTo>
                    <a:pt x="92636" y="74320"/>
                  </a:lnTo>
                  <a:cubicBezTo>
                    <a:pt x="92636" y="54762"/>
                    <a:pt x="82885" y="44006"/>
                    <a:pt x="64358" y="440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19"/>
            <p:cNvSpPr/>
            <p:nvPr/>
          </p:nvSpPr>
          <p:spPr>
            <a:xfrm>
              <a:off x="990933"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19"/>
            <p:cNvSpPr/>
            <p:nvPr/>
          </p:nvSpPr>
          <p:spPr>
            <a:xfrm>
              <a:off x="1102096"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3134"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19"/>
            <p:cNvSpPr/>
            <p:nvPr/>
          </p:nvSpPr>
          <p:spPr>
            <a:xfrm>
              <a:off x="1284442" y="4773619"/>
              <a:ext cx="99487" cy="117348"/>
            </a:xfrm>
            <a:custGeom>
              <a:rect b="b" l="l" r="r" t="t"/>
              <a:pathLst>
                <a:path extrusionOk="0" h="117348" w="99487">
                  <a:moveTo>
                    <a:pt x="49731" y="0"/>
                  </a:moveTo>
                  <a:cubicBezTo>
                    <a:pt x="12677" y="0"/>
                    <a:pt x="0" y="30315"/>
                    <a:pt x="0" y="58674"/>
                  </a:cubicBezTo>
                  <a:cubicBezTo>
                    <a:pt x="0" y="101702"/>
                    <a:pt x="25353" y="117348"/>
                    <a:pt x="49731" y="117348"/>
                  </a:cubicBezTo>
                  <a:cubicBezTo>
                    <a:pt x="74109" y="117348"/>
                    <a:pt x="99462" y="101702"/>
                    <a:pt x="99462" y="58674"/>
                  </a:cubicBezTo>
                  <a:cubicBezTo>
                    <a:pt x="100437"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19"/>
            <p:cNvSpPr/>
            <p:nvPr/>
          </p:nvSpPr>
          <p:spPr>
            <a:xfrm>
              <a:off x="1390729" y="4733525"/>
              <a:ext cx="69233" cy="156464"/>
            </a:xfrm>
            <a:custGeom>
              <a:rect b="b" l="l" r="r" t="t"/>
              <a:pathLst>
                <a:path extrusionOk="0" h="156464" w="69233">
                  <a:moveTo>
                    <a:pt x="51681" y="0"/>
                  </a:moveTo>
                  <a:cubicBezTo>
                    <a:pt x="19502" y="0"/>
                    <a:pt x="15602" y="18580"/>
                    <a:pt x="15602" y="35204"/>
                  </a:cubicBezTo>
                  <a:lnTo>
                    <a:pt x="15602" y="43028"/>
                  </a:lnTo>
                  <a:lnTo>
                    <a:pt x="0" y="43028"/>
                  </a:lnTo>
                  <a:lnTo>
                    <a:pt x="0" y="69431"/>
                  </a:lnTo>
                  <a:lnTo>
                    <a:pt x="15602" y="69431"/>
                  </a:lnTo>
                  <a:lnTo>
                    <a:pt x="15602" y="156464"/>
                  </a:lnTo>
                  <a:lnTo>
                    <a:pt x="49731" y="156464"/>
                  </a:lnTo>
                  <a:lnTo>
                    <a:pt x="49731" y="69431"/>
                  </a:lnTo>
                  <a:lnTo>
                    <a:pt x="69233" y="69431"/>
                  </a:lnTo>
                  <a:lnTo>
                    <a:pt x="69233" y="43028"/>
                  </a:lnTo>
                  <a:lnTo>
                    <a:pt x="49731" y="43028"/>
                  </a:lnTo>
                  <a:lnTo>
                    <a:pt x="49731" y="36182"/>
                  </a:lnTo>
                  <a:cubicBezTo>
                    <a:pt x="49731" y="28359"/>
                    <a:pt x="53631" y="26403"/>
                    <a:pt x="60457" y="26403"/>
                  </a:cubicBezTo>
                  <a:cubicBezTo>
                    <a:pt x="62407" y="26403"/>
                    <a:pt x="66308" y="26403"/>
                    <a:pt x="67283" y="27381"/>
                  </a:cubicBezTo>
                  <a:lnTo>
                    <a:pt x="69233" y="27381"/>
                  </a:lnTo>
                  <a:lnTo>
                    <a:pt x="69233" y="978"/>
                  </a:lnTo>
                  <a:lnTo>
                    <a:pt x="68258" y="978"/>
                  </a:lnTo>
                  <a:cubicBezTo>
                    <a:pt x="66308" y="0"/>
                    <a:pt x="56557" y="0"/>
                    <a:pt x="5168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19"/>
            <p:cNvSpPr/>
            <p:nvPr/>
          </p:nvSpPr>
          <p:spPr>
            <a:xfrm>
              <a:off x="1501892" y="4733525"/>
              <a:ext cx="135540" cy="155486"/>
            </a:xfrm>
            <a:custGeom>
              <a:rect b="b" l="l" r="r" t="t"/>
              <a:pathLst>
                <a:path extrusionOk="0" h="155486" w="135540">
                  <a:moveTo>
                    <a:pt x="68258" y="101702"/>
                  </a:moveTo>
                  <a:lnTo>
                    <a:pt x="42905" y="0"/>
                  </a:lnTo>
                  <a:lnTo>
                    <a:pt x="0" y="0"/>
                  </a:lnTo>
                  <a:lnTo>
                    <a:pt x="0" y="155486"/>
                  </a:lnTo>
                  <a:lnTo>
                    <a:pt x="29253" y="155486"/>
                  </a:lnTo>
                  <a:lnTo>
                    <a:pt x="29253" y="58674"/>
                  </a:lnTo>
                  <a:cubicBezTo>
                    <a:pt x="31204" y="65519"/>
                    <a:pt x="53631" y="155486"/>
                    <a:pt x="53631" y="155486"/>
                  </a:cubicBezTo>
                  <a:lnTo>
                    <a:pt x="79959" y="155486"/>
                  </a:lnTo>
                  <a:cubicBezTo>
                    <a:pt x="79959" y="155486"/>
                    <a:pt x="102387" y="67475"/>
                    <a:pt x="104337" y="59652"/>
                  </a:cubicBezTo>
                  <a:lnTo>
                    <a:pt x="104337" y="155486"/>
                  </a:lnTo>
                  <a:lnTo>
                    <a:pt x="135541" y="155486"/>
                  </a:lnTo>
                  <a:lnTo>
                    <a:pt x="135541" y="0"/>
                  </a:lnTo>
                  <a:lnTo>
                    <a:pt x="91661" y="0"/>
                  </a:lnTo>
                  <a:lnTo>
                    <a:pt x="68258" y="10170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19"/>
            <p:cNvSpPr/>
            <p:nvPr/>
          </p:nvSpPr>
          <p:spPr>
            <a:xfrm>
              <a:off x="1652060" y="4772641"/>
              <a:ext cx="94586" cy="117348"/>
            </a:xfrm>
            <a:custGeom>
              <a:rect b="b" l="l" r="r" t="t"/>
              <a:pathLst>
                <a:path extrusionOk="0" h="117348" w="94586">
                  <a:moveTo>
                    <a:pt x="73134" y="78232"/>
                  </a:move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5298"/>
                  </a:lnTo>
                  <a:lnTo>
                    <a:pt x="73134" y="78232"/>
                  </a:lnTo>
                  <a:close/>
                  <a:moveTo>
                    <a:pt x="35104" y="47917"/>
                  </a:moveTo>
                  <a:cubicBezTo>
                    <a:pt x="36079" y="38138"/>
                    <a:pt x="39980" y="28359"/>
                    <a:pt x="49731" y="28359"/>
                  </a:cubicBezTo>
                  <a:cubicBezTo>
                    <a:pt x="54606" y="28359"/>
                    <a:pt x="62407" y="30315"/>
                    <a:pt x="63382" y="47917"/>
                  </a:cubicBezTo>
                  <a:lnTo>
                    <a:pt x="35104"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19"/>
            <p:cNvSpPr/>
            <p:nvPr/>
          </p:nvSpPr>
          <p:spPr>
            <a:xfrm>
              <a:off x="1762248" y="4733525"/>
              <a:ext cx="101411" cy="157441"/>
            </a:xfrm>
            <a:custGeom>
              <a:rect b="b" l="l" r="r" t="t"/>
              <a:pathLst>
                <a:path extrusionOk="0" h="157441" w="101411">
                  <a:moveTo>
                    <a:pt x="96536" y="127127"/>
                  </a:moveTo>
                  <a:lnTo>
                    <a:pt x="96536" y="0"/>
                  </a:lnTo>
                  <a:lnTo>
                    <a:pt x="62407" y="0"/>
                  </a:lnTo>
                  <a:lnTo>
                    <a:pt x="62407" y="50851"/>
                  </a:lnTo>
                  <a:cubicBezTo>
                    <a:pt x="55581" y="44006"/>
                    <a:pt x="46806" y="40094"/>
                    <a:pt x="37054" y="40094"/>
                  </a:cubicBezTo>
                  <a:cubicBezTo>
                    <a:pt x="13652" y="40094"/>
                    <a:pt x="0" y="61608"/>
                    <a:pt x="0" y="99746"/>
                  </a:cubicBezTo>
                  <a:cubicBezTo>
                    <a:pt x="0" y="147663"/>
                    <a:pt x="20477" y="157442"/>
                    <a:pt x="37054" y="157442"/>
                  </a:cubicBezTo>
                  <a:cubicBezTo>
                    <a:pt x="47781" y="157442"/>
                    <a:pt x="56557" y="153530"/>
                    <a:pt x="63382" y="145707"/>
                  </a:cubicBezTo>
                  <a:cubicBezTo>
                    <a:pt x="63382" y="148641"/>
                    <a:pt x="64358" y="152552"/>
                    <a:pt x="65333" y="154508"/>
                  </a:cubicBezTo>
                  <a:lnTo>
                    <a:pt x="66308" y="155486"/>
                  </a:lnTo>
                  <a:lnTo>
                    <a:pt x="101412" y="155486"/>
                  </a:lnTo>
                  <a:lnTo>
                    <a:pt x="100437" y="152552"/>
                  </a:lnTo>
                  <a:cubicBezTo>
                    <a:pt x="97511" y="147663"/>
                    <a:pt x="96536" y="139840"/>
                    <a:pt x="96536" y="127127"/>
                  </a:cubicBezTo>
                  <a:close/>
                  <a:moveTo>
                    <a:pt x="62407" y="77254"/>
                  </a:moveTo>
                  <a:lnTo>
                    <a:pt x="62407" y="120282"/>
                  </a:lnTo>
                  <a:cubicBezTo>
                    <a:pt x="58507" y="124193"/>
                    <a:pt x="53631" y="129083"/>
                    <a:pt x="47781" y="129083"/>
                  </a:cubicBezTo>
                  <a:cubicBezTo>
                    <a:pt x="41930" y="129083"/>
                    <a:pt x="33154" y="126149"/>
                    <a:pt x="33154" y="98768"/>
                  </a:cubicBezTo>
                  <a:cubicBezTo>
                    <a:pt x="33154" y="72365"/>
                    <a:pt x="39980" y="69431"/>
                    <a:pt x="47781" y="69431"/>
                  </a:cubicBezTo>
                  <a:cubicBezTo>
                    <a:pt x="52656" y="69431"/>
                    <a:pt x="56557" y="72365"/>
                    <a:pt x="62407" y="77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19"/>
            <p:cNvSpPr/>
            <p:nvPr/>
          </p:nvSpPr>
          <p:spPr>
            <a:xfrm>
              <a:off x="1879262"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19"/>
            <p:cNvSpPr/>
            <p:nvPr/>
          </p:nvSpPr>
          <p:spPr>
            <a:xfrm>
              <a:off x="1879262"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19"/>
            <p:cNvSpPr/>
            <p:nvPr/>
          </p:nvSpPr>
          <p:spPr>
            <a:xfrm>
              <a:off x="192801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1" y="27381"/>
                    <a:pt x="59482" y="30315"/>
                    <a:pt x="63382" y="44006"/>
                  </a:cubicBezTo>
                  <a:lnTo>
                    <a:pt x="63382" y="45961"/>
                  </a:lnTo>
                  <a:lnTo>
                    <a:pt x="94586" y="39116"/>
                  </a:lnTo>
                  <a:lnTo>
                    <a:pt x="93611" y="37160"/>
                  </a:lnTo>
                  <a:cubicBezTo>
                    <a:pt x="89710" y="21514"/>
                    <a:pt x="80935" y="0"/>
                    <a:pt x="49731" y="0"/>
                  </a:cubicBezTo>
                  <a:cubicBezTo>
                    <a:pt x="25353" y="0"/>
                    <a:pt x="0" y="15646"/>
                    <a:pt x="0" y="58674"/>
                  </a:cubicBezTo>
                  <a:cubicBezTo>
                    <a:pt x="0" y="101702"/>
                    <a:pt x="25353" y="117348"/>
                    <a:pt x="48756" y="117348"/>
                  </a:cubicBezTo>
                  <a:cubicBezTo>
                    <a:pt x="72159"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19"/>
            <p:cNvSpPr/>
            <p:nvPr/>
          </p:nvSpPr>
          <p:spPr>
            <a:xfrm>
              <a:off x="2036255"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19"/>
            <p:cNvSpPr/>
            <p:nvPr/>
          </p:nvSpPr>
          <p:spPr>
            <a:xfrm>
              <a:off x="2036255"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19"/>
            <p:cNvSpPr/>
            <p:nvPr/>
          </p:nvSpPr>
          <p:spPr>
            <a:xfrm>
              <a:off x="2091836" y="4773619"/>
              <a:ext cx="92635" cy="115392"/>
            </a:xfrm>
            <a:custGeom>
              <a:rect b="b" l="l" r="r" t="t"/>
              <a:pathLst>
                <a:path extrusionOk="0" h="115392" w="92635">
                  <a:moveTo>
                    <a:pt x="64358" y="0"/>
                  </a:moveTo>
                  <a:cubicBezTo>
                    <a:pt x="51681" y="0"/>
                    <a:pt x="40955" y="6845"/>
                    <a:pt x="34129" y="13691"/>
                  </a:cubicBezTo>
                  <a:lnTo>
                    <a:pt x="34129" y="1956"/>
                  </a:lnTo>
                  <a:lnTo>
                    <a:pt x="0" y="1956"/>
                  </a:lnTo>
                  <a:lnTo>
                    <a:pt x="0" y="115392"/>
                  </a:lnTo>
                  <a:lnTo>
                    <a:pt x="34129" y="115392"/>
                  </a:lnTo>
                  <a:lnTo>
                    <a:pt x="34129" y="38138"/>
                  </a:lnTo>
                  <a:cubicBezTo>
                    <a:pt x="40955" y="32271"/>
                    <a:pt x="45830" y="29337"/>
                    <a:pt x="50706" y="29337"/>
                  </a:cubicBezTo>
                  <a:cubicBezTo>
                    <a:pt x="54606" y="29337"/>
                    <a:pt x="58507" y="30315"/>
                    <a:pt x="58507" y="40094"/>
                  </a:cubicBezTo>
                  <a:lnTo>
                    <a:pt x="58507" y="115392"/>
                  </a:lnTo>
                  <a:lnTo>
                    <a:pt x="92636" y="115392"/>
                  </a:lnTo>
                  <a:lnTo>
                    <a:pt x="92636" y="30315"/>
                  </a:lnTo>
                  <a:cubicBezTo>
                    <a:pt x="92636" y="10757"/>
                    <a:pt x="82885" y="0"/>
                    <a:pt x="6435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19"/>
            <p:cNvSpPr/>
            <p:nvPr/>
          </p:nvSpPr>
          <p:spPr>
            <a:xfrm>
              <a:off x="2199099" y="4772641"/>
              <a:ext cx="94586" cy="117348"/>
            </a:xfrm>
            <a:custGeom>
              <a:rect b="b" l="l" r="r" t="t"/>
              <a:pathLst>
                <a:path extrusionOk="0" h="117348" w="94586">
                  <a:moveTo>
                    <a:pt x="74109" y="76276"/>
                  </a:moveTo>
                  <a:lnTo>
                    <a:pt x="73134" y="78232"/>
                  </a:ln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6276"/>
                  </a:lnTo>
                  <a:close/>
                  <a:moveTo>
                    <a:pt x="34129" y="47917"/>
                  </a:moveTo>
                  <a:cubicBezTo>
                    <a:pt x="35104" y="38138"/>
                    <a:pt x="39005" y="28359"/>
                    <a:pt x="48756" y="28359"/>
                  </a:cubicBezTo>
                  <a:cubicBezTo>
                    <a:pt x="53631" y="28359"/>
                    <a:pt x="61432" y="30315"/>
                    <a:pt x="62407" y="47917"/>
                  </a:cubicBezTo>
                  <a:lnTo>
                    <a:pt x="34129"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19"/>
            <p:cNvSpPr/>
            <p:nvPr/>
          </p:nvSpPr>
          <p:spPr>
            <a:xfrm>
              <a:off x="1213259" y="4733525"/>
              <a:ext cx="34128" cy="155486"/>
            </a:xfrm>
            <a:custGeom>
              <a:rect b="b" l="l" r="r" t="t"/>
              <a:pathLst>
                <a:path extrusionOk="0" h="155486" w="34128">
                  <a:moveTo>
                    <a:pt x="0" y="0"/>
                  </a:moveTo>
                  <a:lnTo>
                    <a:pt x="34129" y="0"/>
                  </a:lnTo>
                  <a:lnTo>
                    <a:pt x="34129" y="155486"/>
                  </a:lnTo>
                  <a:lnTo>
                    <a:pt x="0" y="1554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19"/>
            <p:cNvSpPr/>
            <p:nvPr/>
          </p:nvSpPr>
          <p:spPr>
            <a:xfrm>
              <a:off x="757880" y="4528166"/>
              <a:ext cx="118963" cy="164287"/>
            </a:xfrm>
            <a:custGeom>
              <a:rect b="b" l="l" r="r" t="t"/>
              <a:pathLst>
                <a:path extrusionOk="0" h="164287" w="118963">
                  <a:moveTo>
                    <a:pt x="64358" y="109525"/>
                  </a:moveTo>
                  <a:lnTo>
                    <a:pt x="86785" y="109525"/>
                  </a:lnTo>
                  <a:cubicBezTo>
                    <a:pt x="84835" y="127127"/>
                    <a:pt x="76059" y="136906"/>
                    <a:pt x="62407" y="136906"/>
                  </a:cubicBezTo>
                  <a:cubicBezTo>
                    <a:pt x="50706" y="136906"/>
                    <a:pt x="34129" y="131039"/>
                    <a:pt x="34129" y="82144"/>
                  </a:cubicBezTo>
                  <a:cubicBezTo>
                    <a:pt x="34129" y="47917"/>
                    <a:pt x="42905" y="30315"/>
                    <a:pt x="60457" y="30315"/>
                  </a:cubicBezTo>
                  <a:cubicBezTo>
                    <a:pt x="73134" y="30315"/>
                    <a:pt x="78984" y="38138"/>
                    <a:pt x="83860" y="58674"/>
                  </a:cubicBezTo>
                  <a:lnTo>
                    <a:pt x="116039" y="54762"/>
                  </a:lnTo>
                  <a:cubicBezTo>
                    <a:pt x="109213" y="16624"/>
                    <a:pt x="92636" y="0"/>
                    <a:pt x="62407" y="0"/>
                  </a:cubicBezTo>
                  <a:cubicBezTo>
                    <a:pt x="23403" y="0"/>
                    <a:pt x="0" y="30315"/>
                    <a:pt x="0" y="82144"/>
                  </a:cubicBezTo>
                  <a:cubicBezTo>
                    <a:pt x="0" y="134950"/>
                    <a:pt x="21453" y="164287"/>
                    <a:pt x="58507" y="164287"/>
                  </a:cubicBezTo>
                  <a:cubicBezTo>
                    <a:pt x="75084" y="164287"/>
                    <a:pt x="86785" y="155486"/>
                    <a:pt x="92636" y="145707"/>
                  </a:cubicBezTo>
                  <a:lnTo>
                    <a:pt x="92636" y="161354"/>
                  </a:lnTo>
                  <a:lnTo>
                    <a:pt x="118964" y="161354"/>
                  </a:lnTo>
                  <a:lnTo>
                    <a:pt x="118964" y="83122"/>
                  </a:lnTo>
                  <a:lnTo>
                    <a:pt x="65333" y="83122"/>
                  </a:lnTo>
                  <a:lnTo>
                    <a:pt x="65333" y="1095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1" name="Shape 391"/>
        <p:cNvGrpSpPr/>
        <p:nvPr/>
      </p:nvGrpSpPr>
      <p:grpSpPr>
        <a:xfrm>
          <a:off x="0" y="0"/>
          <a:ext cx="0" cy="0"/>
          <a:chOff x="0" y="0"/>
          <a:chExt cx="0" cy="0"/>
        </a:xfrm>
      </p:grpSpPr>
      <p:sp>
        <p:nvSpPr>
          <p:cNvPr id="392" name="Google Shape;392;p20"/>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20"/>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4" name="Google Shape;394;p20"/>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showMasterSp="0">
  <p:cSld name="Title Slide 3">
    <p:bg>
      <p:bgPr>
        <a:solidFill>
          <a:schemeClr val="dk2"/>
        </a:solidFill>
      </p:bgPr>
    </p:bg>
    <p:spTree>
      <p:nvGrpSpPr>
        <p:cNvPr id="86" name="Shape 86"/>
        <p:cNvGrpSpPr/>
        <p:nvPr/>
      </p:nvGrpSpPr>
      <p:grpSpPr>
        <a:xfrm>
          <a:off x="0" y="0"/>
          <a:ext cx="0" cy="0"/>
          <a:chOff x="0" y="0"/>
          <a:chExt cx="0" cy="0"/>
        </a:xfrm>
      </p:grpSpPr>
      <p:sp>
        <p:nvSpPr>
          <p:cNvPr id="87" name="Google Shape;87;p3"/>
          <p:cNvSpPr txBox="1"/>
          <p:nvPr>
            <p:ph type="ctrTitle"/>
          </p:nvPr>
        </p:nvSpPr>
        <p:spPr>
          <a:xfrm>
            <a:off x="310896" y="1085262"/>
            <a:ext cx="7740904" cy="1846681"/>
          </a:xfrm>
          <a:prstGeom prst="rect">
            <a:avLst/>
          </a:prstGeom>
          <a:noFill/>
          <a:ln>
            <a:noFill/>
          </a:ln>
        </p:spPr>
        <p:txBody>
          <a:bodyPr anchorCtr="0" anchor="ctr" bIns="0" lIns="0" spcFirstLastPara="1" rIns="0" wrap="square" tIns="0">
            <a:noAutofit/>
          </a:bodyPr>
          <a:lstStyle>
            <a:lvl1pPr lvl="0" algn="l">
              <a:lnSpc>
                <a:spcPct val="83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
          <p:cNvSpPr txBox="1"/>
          <p:nvPr>
            <p:ph idx="1" type="subTitle"/>
          </p:nvPr>
        </p:nvSpPr>
        <p:spPr>
          <a:xfrm>
            <a:off x="332072" y="2935224"/>
            <a:ext cx="4248150" cy="630936"/>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Clr>
                <a:schemeClr val="lt1"/>
              </a:buClr>
              <a:buSzPts val="1800"/>
              <a:buNone/>
              <a:defRPr b="0" sz="1800">
                <a:solidFill>
                  <a:schemeClr val="lt1"/>
                </a:solidFill>
              </a:defRPr>
            </a:lvl1pPr>
            <a:lvl2pPr lvl="1" algn="ctr">
              <a:lnSpc>
                <a:spcPct val="117000"/>
              </a:lnSpc>
              <a:spcBef>
                <a:spcPts val="0"/>
              </a:spcBef>
              <a:spcAft>
                <a:spcPts val="0"/>
              </a:spcAft>
              <a:buClr>
                <a:schemeClr val="dk1"/>
              </a:buClr>
              <a:buSzPts val="1500"/>
              <a:buNone/>
              <a:defRPr sz="1500"/>
            </a:lvl2pPr>
            <a:lvl3pPr lvl="2" algn="ctr">
              <a:lnSpc>
                <a:spcPct val="117000"/>
              </a:lnSpc>
              <a:spcBef>
                <a:spcPts val="0"/>
              </a:spcBef>
              <a:spcAft>
                <a:spcPts val="0"/>
              </a:spcAft>
              <a:buClr>
                <a:schemeClr val="dk1"/>
              </a:buClr>
              <a:buSzPts val="1350"/>
              <a:buNone/>
              <a:defRPr sz="1350"/>
            </a:lvl3pPr>
            <a:lvl4pPr lvl="3" algn="ctr">
              <a:lnSpc>
                <a:spcPct val="117000"/>
              </a:lnSpc>
              <a:spcBef>
                <a:spcPts val="0"/>
              </a:spcBef>
              <a:spcAft>
                <a:spcPts val="0"/>
              </a:spcAft>
              <a:buClr>
                <a:schemeClr val="dk1"/>
              </a:buClr>
              <a:buSzPts val="1200"/>
              <a:buNone/>
              <a:defRPr sz="1200"/>
            </a:lvl4pPr>
            <a:lvl5pPr lvl="4" algn="ctr">
              <a:lnSpc>
                <a:spcPct val="117000"/>
              </a:lnSpc>
              <a:spcBef>
                <a:spcPts val="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89" name="Google Shape;89;p3"/>
          <p:cNvSpPr/>
          <p:nvPr>
            <p:ph idx="2" type="pic"/>
          </p:nvPr>
        </p:nvSpPr>
        <p:spPr>
          <a:xfrm>
            <a:off x="0" y="3891868"/>
            <a:ext cx="9144000" cy="1371600"/>
          </a:xfrm>
          <a:prstGeom prst="rect">
            <a:avLst/>
          </a:prstGeom>
          <a:solidFill>
            <a:srgbClr val="D8D8D8"/>
          </a:solidFill>
          <a:ln>
            <a:noFill/>
          </a:ln>
        </p:spPr>
      </p:sp>
      <p:sp>
        <p:nvSpPr>
          <p:cNvPr id="90" name="Google Shape;90;p3"/>
          <p:cNvSpPr/>
          <p:nvPr>
            <p:ph idx="11" type="ftr"/>
          </p:nvPr>
        </p:nvSpPr>
        <p:spPr>
          <a:xfrm>
            <a:off x="7006911" y="453251"/>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lvl1pPr lvl="0" algn="l">
              <a:spcBef>
                <a:spcPts val="0"/>
              </a:spcBef>
              <a:spcAft>
                <a:spcPts val="0"/>
              </a:spcAft>
              <a:buSzPts val="1400"/>
              <a:buNone/>
              <a:defRPr b="1"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91" name="Google Shape;91;p3"/>
          <p:cNvGrpSpPr/>
          <p:nvPr/>
        </p:nvGrpSpPr>
        <p:grpSpPr>
          <a:xfrm>
            <a:off x="243751" y="256503"/>
            <a:ext cx="2560321" cy="659341"/>
            <a:chOff x="243131" y="4363879"/>
            <a:chExt cx="2050554" cy="528065"/>
          </a:xfrm>
        </p:grpSpPr>
        <p:grpSp>
          <p:nvGrpSpPr>
            <p:cNvPr id="92" name="Google Shape;92;p3"/>
            <p:cNvGrpSpPr/>
            <p:nvPr/>
          </p:nvGrpSpPr>
          <p:grpSpPr>
            <a:xfrm>
              <a:off x="243131" y="4363879"/>
              <a:ext cx="460143" cy="527337"/>
              <a:chOff x="243131" y="4363879"/>
              <a:chExt cx="460143" cy="527337"/>
            </a:xfrm>
          </p:grpSpPr>
          <p:grpSp>
            <p:nvGrpSpPr>
              <p:cNvPr id="93" name="Google Shape;93;p3"/>
              <p:cNvGrpSpPr/>
              <p:nvPr/>
            </p:nvGrpSpPr>
            <p:grpSpPr>
              <a:xfrm>
                <a:off x="243131" y="4363879"/>
                <a:ext cx="457650" cy="527337"/>
                <a:chOff x="243131" y="4363879"/>
                <a:chExt cx="457650" cy="527337"/>
              </a:xfrm>
            </p:grpSpPr>
            <p:sp>
              <p:nvSpPr>
                <p:cNvPr id="94" name="Google Shape;94;p3"/>
                <p:cNvSpPr/>
                <p:nvPr/>
              </p:nvSpPr>
              <p:spPr>
                <a:xfrm>
                  <a:off x="265989" y="4363879"/>
                  <a:ext cx="434792" cy="163309"/>
                </a:xfrm>
                <a:custGeom>
                  <a:rect b="b" l="l" r="r" t="t"/>
                  <a:pathLst>
                    <a:path extrusionOk="0" h="163309" w="434792">
                      <a:moveTo>
                        <a:pt x="434359" y="108547"/>
                      </a:moveTo>
                      <a:cubicBezTo>
                        <a:pt x="434359" y="108547"/>
                        <a:pt x="435334" y="108547"/>
                        <a:pt x="434359" y="108547"/>
                      </a:cubicBezTo>
                      <a:cubicBezTo>
                        <a:pt x="434359" y="107569"/>
                        <a:pt x="433384" y="106591"/>
                        <a:pt x="431434" y="103657"/>
                      </a:cubicBezTo>
                      <a:cubicBezTo>
                        <a:pt x="429484" y="100724"/>
                        <a:pt x="414857" y="81166"/>
                        <a:pt x="396330" y="64541"/>
                      </a:cubicBezTo>
                      <a:cubicBezTo>
                        <a:pt x="378778" y="47917"/>
                        <a:pt x="323196" y="0"/>
                        <a:pt x="234461" y="0"/>
                      </a:cubicBezTo>
                      <a:cubicBezTo>
                        <a:pt x="142800" y="0"/>
                        <a:pt x="80393" y="49873"/>
                        <a:pt x="48214" y="86055"/>
                      </a:cubicBezTo>
                      <a:cubicBezTo>
                        <a:pt x="17010" y="121260"/>
                        <a:pt x="1408" y="160376"/>
                        <a:pt x="433" y="161354"/>
                      </a:cubicBezTo>
                      <a:cubicBezTo>
                        <a:pt x="433" y="162331"/>
                        <a:pt x="-542" y="162331"/>
                        <a:pt x="433" y="163309"/>
                      </a:cubicBezTo>
                      <a:cubicBezTo>
                        <a:pt x="1408" y="163309"/>
                        <a:pt x="1408" y="162331"/>
                        <a:pt x="1408" y="161354"/>
                      </a:cubicBezTo>
                      <a:cubicBezTo>
                        <a:pt x="2384" y="160376"/>
                        <a:pt x="17985" y="124193"/>
                        <a:pt x="54065" y="94856"/>
                      </a:cubicBezTo>
                      <a:cubicBezTo>
                        <a:pt x="90144" y="65519"/>
                        <a:pt x="148651" y="32271"/>
                        <a:pt x="235436" y="32271"/>
                      </a:cubicBezTo>
                      <a:cubicBezTo>
                        <a:pt x="309545" y="32271"/>
                        <a:pt x="362201" y="58674"/>
                        <a:pt x="386579" y="73343"/>
                      </a:cubicBezTo>
                      <a:cubicBezTo>
                        <a:pt x="410956" y="88011"/>
                        <a:pt x="426558" y="102680"/>
                        <a:pt x="429484" y="105613"/>
                      </a:cubicBezTo>
                      <a:cubicBezTo>
                        <a:pt x="432409" y="107569"/>
                        <a:pt x="433384" y="107569"/>
                        <a:pt x="434359" y="108547"/>
                      </a:cubicBezTo>
                      <a:cubicBezTo>
                        <a:pt x="434359" y="108547"/>
                        <a:pt x="434359" y="108547"/>
                        <a:pt x="434359" y="1085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3"/>
                <p:cNvSpPr/>
                <p:nvPr/>
              </p:nvSpPr>
              <p:spPr>
                <a:xfrm>
                  <a:off x="243131" y="4611287"/>
                  <a:ext cx="393834" cy="279929"/>
                </a:xfrm>
                <a:custGeom>
                  <a:rect b="b" l="l" r="r" t="t"/>
                  <a:pathLst>
                    <a:path extrusionOk="0" h="279929" w="393834">
                      <a:moveTo>
                        <a:pt x="1839" y="0"/>
                      </a:moveTo>
                      <a:cubicBezTo>
                        <a:pt x="2814" y="0"/>
                        <a:pt x="2814" y="0"/>
                        <a:pt x="1839" y="0"/>
                      </a:cubicBezTo>
                      <a:cubicBezTo>
                        <a:pt x="2814" y="978"/>
                        <a:pt x="1839" y="1956"/>
                        <a:pt x="1839" y="3912"/>
                      </a:cubicBezTo>
                      <a:cubicBezTo>
                        <a:pt x="1839" y="5867"/>
                        <a:pt x="-111" y="48895"/>
                        <a:pt x="22316" y="93878"/>
                      </a:cubicBezTo>
                      <a:cubicBezTo>
                        <a:pt x="44744" y="140818"/>
                        <a:pt x="84724" y="189713"/>
                        <a:pt x="149081" y="221983"/>
                      </a:cubicBezTo>
                      <a:cubicBezTo>
                        <a:pt x="209538" y="251320"/>
                        <a:pt x="269020" y="256210"/>
                        <a:pt x="312900" y="251320"/>
                      </a:cubicBezTo>
                      <a:cubicBezTo>
                        <a:pt x="355805" y="246431"/>
                        <a:pt x="387984" y="230784"/>
                        <a:pt x="391885" y="228829"/>
                      </a:cubicBezTo>
                      <a:cubicBezTo>
                        <a:pt x="393835" y="227851"/>
                        <a:pt x="393835" y="227851"/>
                        <a:pt x="393835" y="227851"/>
                      </a:cubicBezTo>
                      <a:cubicBezTo>
                        <a:pt x="393835" y="227851"/>
                        <a:pt x="393835" y="227851"/>
                        <a:pt x="393835" y="227851"/>
                      </a:cubicBezTo>
                      <a:cubicBezTo>
                        <a:pt x="393835" y="227851"/>
                        <a:pt x="392860" y="228829"/>
                        <a:pt x="391885" y="228829"/>
                      </a:cubicBezTo>
                      <a:cubicBezTo>
                        <a:pt x="390909" y="229807"/>
                        <a:pt x="388959" y="231762"/>
                        <a:pt x="386034" y="233718"/>
                      </a:cubicBezTo>
                      <a:cubicBezTo>
                        <a:pt x="381158" y="237630"/>
                        <a:pt x="371407" y="246431"/>
                        <a:pt x="337278" y="261099"/>
                      </a:cubicBezTo>
                      <a:cubicBezTo>
                        <a:pt x="289498" y="281635"/>
                        <a:pt x="208563" y="294348"/>
                        <a:pt x="128604" y="250342"/>
                      </a:cubicBezTo>
                      <a:cubicBezTo>
                        <a:pt x="51570" y="208293"/>
                        <a:pt x="17441" y="135928"/>
                        <a:pt x="5739" y="81166"/>
                      </a:cubicBezTo>
                      <a:cubicBezTo>
                        <a:pt x="-3037" y="39116"/>
                        <a:pt x="864" y="4890"/>
                        <a:pt x="864" y="1956"/>
                      </a:cubicBezTo>
                      <a:cubicBezTo>
                        <a:pt x="1839" y="978"/>
                        <a:pt x="1839" y="978"/>
                        <a:pt x="1839" y="0"/>
                      </a:cubicBezTo>
                      <a:cubicBezTo>
                        <a:pt x="1839" y="0"/>
                        <a:pt x="1839" y="0"/>
                        <a:pt x="183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6" name="Google Shape;96;p3"/>
              <p:cNvSpPr/>
              <p:nvPr/>
            </p:nvSpPr>
            <p:spPr>
              <a:xfrm>
                <a:off x="341507" y="4535011"/>
                <a:ext cx="361767" cy="157441"/>
              </a:xfrm>
              <a:custGeom>
                <a:rect b="b" l="l" r="r" t="t"/>
                <a:pathLst>
                  <a:path extrusionOk="0" h="157441" w="361767">
                    <a:moveTo>
                      <a:pt x="201849" y="154508"/>
                    </a:moveTo>
                    <a:lnTo>
                      <a:pt x="201849" y="93878"/>
                    </a:lnTo>
                    <a:lnTo>
                      <a:pt x="245729" y="0"/>
                    </a:lnTo>
                    <a:lnTo>
                      <a:pt x="211600" y="0"/>
                    </a:lnTo>
                    <a:lnTo>
                      <a:pt x="185272" y="61608"/>
                    </a:lnTo>
                    <a:lnTo>
                      <a:pt x="158944" y="0"/>
                    </a:lnTo>
                    <a:lnTo>
                      <a:pt x="123840" y="0"/>
                    </a:lnTo>
                    <a:lnTo>
                      <a:pt x="167720" y="93878"/>
                    </a:lnTo>
                    <a:lnTo>
                      <a:pt x="167720" y="154508"/>
                    </a:lnTo>
                    <a:lnTo>
                      <a:pt x="201849" y="154508"/>
                    </a:lnTo>
                    <a:close/>
                    <a:moveTo>
                      <a:pt x="81910" y="88989"/>
                    </a:moveTo>
                    <a:cubicBezTo>
                      <a:pt x="71183" y="67475"/>
                      <a:pt x="37054" y="3912"/>
                      <a:pt x="35104" y="978"/>
                    </a:cubicBezTo>
                    <a:lnTo>
                      <a:pt x="35104" y="0"/>
                    </a:lnTo>
                    <a:lnTo>
                      <a:pt x="0" y="0"/>
                    </a:lnTo>
                    <a:lnTo>
                      <a:pt x="0" y="155486"/>
                    </a:lnTo>
                    <a:lnTo>
                      <a:pt x="31204" y="155486"/>
                    </a:lnTo>
                    <a:lnTo>
                      <a:pt x="31204" y="63564"/>
                    </a:lnTo>
                    <a:cubicBezTo>
                      <a:pt x="42905" y="85077"/>
                      <a:pt x="79959" y="150597"/>
                      <a:pt x="81910" y="154508"/>
                    </a:cubicBezTo>
                    <a:lnTo>
                      <a:pt x="82885" y="155486"/>
                    </a:lnTo>
                    <a:lnTo>
                      <a:pt x="114088" y="155486"/>
                    </a:lnTo>
                    <a:lnTo>
                      <a:pt x="114088" y="0"/>
                    </a:lnTo>
                    <a:lnTo>
                      <a:pt x="82885" y="0"/>
                    </a:lnTo>
                    <a:lnTo>
                      <a:pt x="82885" y="88989"/>
                    </a:lnTo>
                    <a:close/>
                    <a:moveTo>
                      <a:pt x="361767" y="100724"/>
                    </a:moveTo>
                    <a:lnTo>
                      <a:pt x="361767" y="0"/>
                    </a:lnTo>
                    <a:lnTo>
                      <a:pt x="328613" y="0"/>
                    </a:lnTo>
                    <a:lnTo>
                      <a:pt x="328613" y="99746"/>
                    </a:lnTo>
                    <a:cubicBezTo>
                      <a:pt x="328613" y="120282"/>
                      <a:pt x="322763" y="128105"/>
                      <a:pt x="309111" y="128105"/>
                    </a:cubicBezTo>
                    <a:cubicBezTo>
                      <a:pt x="294484" y="128105"/>
                      <a:pt x="289609" y="120282"/>
                      <a:pt x="289609" y="99746"/>
                    </a:cubicBezTo>
                    <a:lnTo>
                      <a:pt x="289609" y="0"/>
                    </a:lnTo>
                    <a:lnTo>
                      <a:pt x="255480" y="0"/>
                    </a:lnTo>
                    <a:lnTo>
                      <a:pt x="255480" y="100724"/>
                    </a:lnTo>
                    <a:cubicBezTo>
                      <a:pt x="255480" y="137884"/>
                      <a:pt x="274007" y="157442"/>
                      <a:pt x="309111" y="157442"/>
                    </a:cubicBezTo>
                    <a:cubicBezTo>
                      <a:pt x="344215" y="157442"/>
                      <a:pt x="361767" y="138862"/>
                      <a:pt x="361767" y="1007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97" name="Google Shape;97;p3"/>
            <p:cNvGrpSpPr/>
            <p:nvPr/>
          </p:nvGrpSpPr>
          <p:grpSpPr>
            <a:xfrm>
              <a:off x="898297" y="4574127"/>
              <a:ext cx="765464" cy="118326"/>
              <a:chOff x="898297" y="4574127"/>
              <a:chExt cx="765464" cy="118326"/>
            </a:xfrm>
          </p:grpSpPr>
          <p:sp>
            <p:nvSpPr>
              <p:cNvPr id="98" name="Google Shape;98;p3"/>
              <p:cNvSpPr/>
              <p:nvPr/>
            </p:nvSpPr>
            <p:spPr>
              <a:xfrm>
                <a:off x="898297" y="4575105"/>
                <a:ext cx="67282" cy="115392"/>
              </a:xfrm>
              <a:custGeom>
                <a:rect b="b" l="l" r="r" t="t"/>
                <a:pathLst>
                  <a:path extrusionOk="0" h="115392" w="67282">
                    <a:moveTo>
                      <a:pt x="34129" y="115392"/>
                    </a:moveTo>
                    <a:lnTo>
                      <a:pt x="0" y="115392"/>
                    </a:lnTo>
                    <a:lnTo>
                      <a:pt x="0" y="1956"/>
                    </a:lnTo>
                    <a:lnTo>
                      <a:pt x="34129" y="1956"/>
                    </a:lnTo>
                    <a:lnTo>
                      <a:pt x="34129" y="16624"/>
                    </a:lnTo>
                    <a:cubicBezTo>
                      <a:pt x="39980" y="7823"/>
                      <a:pt x="48756" y="0"/>
                      <a:pt x="64358" y="0"/>
                    </a:cubicBezTo>
                    <a:cubicBezTo>
                      <a:pt x="64358" y="0"/>
                      <a:pt x="66308" y="0"/>
                      <a:pt x="66308" y="0"/>
                    </a:cubicBezTo>
                    <a:lnTo>
                      <a:pt x="67283" y="0"/>
                    </a:lnTo>
                    <a:lnTo>
                      <a:pt x="67283" y="28359"/>
                    </a:lnTo>
                    <a:lnTo>
                      <a:pt x="65333" y="28359"/>
                    </a:lnTo>
                    <a:cubicBezTo>
                      <a:pt x="64358" y="28359"/>
                      <a:pt x="60457" y="27381"/>
                      <a:pt x="59482" y="27381"/>
                    </a:cubicBezTo>
                    <a:cubicBezTo>
                      <a:pt x="45830" y="27381"/>
                      <a:pt x="37054" y="35204"/>
                      <a:pt x="34129" y="39116"/>
                    </a:cubicBezTo>
                    <a:lnTo>
                      <a:pt x="34129" y="1153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3"/>
              <p:cNvSpPr/>
              <p:nvPr/>
            </p:nvSpPr>
            <p:spPr>
              <a:xfrm>
                <a:off x="1182055"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3"/>
              <p:cNvSpPr/>
              <p:nvPr/>
            </p:nvSpPr>
            <p:spPr>
              <a:xfrm>
                <a:off x="1079668" y="4576083"/>
                <a:ext cx="93659" cy="116370"/>
              </a:xfrm>
              <a:custGeom>
                <a:rect b="b" l="l" r="r" t="t"/>
                <a:pathLst>
                  <a:path extrusionOk="0" h="116370" w="93659">
                    <a:moveTo>
                      <a:pt x="48756" y="116370"/>
                    </a:moveTo>
                    <a:cubicBezTo>
                      <a:pt x="27303" y="116370"/>
                      <a:pt x="12677" y="110503"/>
                      <a:pt x="975" y="96812"/>
                    </a:cubicBezTo>
                    <a:lnTo>
                      <a:pt x="0" y="95834"/>
                    </a:lnTo>
                    <a:lnTo>
                      <a:pt x="17552" y="77254"/>
                    </a:lnTo>
                    <a:lnTo>
                      <a:pt x="18527" y="78232"/>
                    </a:lnTo>
                    <a:cubicBezTo>
                      <a:pt x="27303" y="87033"/>
                      <a:pt x="39005" y="92901"/>
                      <a:pt x="48756" y="92901"/>
                    </a:cubicBezTo>
                    <a:cubicBezTo>
                      <a:pt x="54606" y="92901"/>
                      <a:pt x="62407" y="90945"/>
                      <a:pt x="62407" y="84099"/>
                    </a:cubicBezTo>
                    <a:cubicBezTo>
                      <a:pt x="62407" y="76276"/>
                      <a:pt x="53631" y="73343"/>
                      <a:pt x="41930" y="70409"/>
                    </a:cubicBezTo>
                    <a:cubicBezTo>
                      <a:pt x="25353" y="65519"/>
                      <a:pt x="4876" y="59652"/>
                      <a:pt x="4876" y="34227"/>
                    </a:cubicBezTo>
                    <a:cubicBezTo>
                      <a:pt x="4876" y="10757"/>
                      <a:pt x="26328" y="0"/>
                      <a:pt x="47781" y="0"/>
                    </a:cubicBezTo>
                    <a:cubicBezTo>
                      <a:pt x="63382" y="0"/>
                      <a:pt x="79959" y="6845"/>
                      <a:pt x="89711" y="17602"/>
                    </a:cubicBezTo>
                    <a:lnTo>
                      <a:pt x="90686" y="18580"/>
                    </a:lnTo>
                    <a:lnTo>
                      <a:pt x="73134" y="37160"/>
                    </a:lnTo>
                    <a:lnTo>
                      <a:pt x="72158" y="36182"/>
                    </a:lnTo>
                    <a:cubicBezTo>
                      <a:pt x="63382" y="27381"/>
                      <a:pt x="55582" y="24448"/>
                      <a:pt x="47781" y="24448"/>
                    </a:cubicBezTo>
                    <a:cubicBezTo>
                      <a:pt x="43880" y="24448"/>
                      <a:pt x="37054" y="25425"/>
                      <a:pt x="37054" y="32271"/>
                    </a:cubicBezTo>
                    <a:cubicBezTo>
                      <a:pt x="37054" y="40094"/>
                      <a:pt x="45830" y="42050"/>
                      <a:pt x="56557" y="45961"/>
                    </a:cubicBezTo>
                    <a:cubicBezTo>
                      <a:pt x="73134" y="50851"/>
                      <a:pt x="93611" y="56718"/>
                      <a:pt x="93611" y="82144"/>
                    </a:cubicBezTo>
                    <a:cubicBezTo>
                      <a:pt x="94586" y="98768"/>
                      <a:pt x="80935" y="116370"/>
                      <a:pt x="48756" y="1163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3"/>
              <p:cNvSpPr/>
              <p:nvPr/>
            </p:nvSpPr>
            <p:spPr>
              <a:xfrm>
                <a:off x="1291268" y="4574127"/>
                <a:ext cx="152117" cy="118325"/>
              </a:xfrm>
              <a:custGeom>
                <a:rect b="b" l="l" r="r" t="t"/>
                <a:pathLst>
                  <a:path extrusionOk="0" h="118325" w="152117">
                    <a:moveTo>
                      <a:pt x="152118" y="116370"/>
                    </a:moveTo>
                    <a:lnTo>
                      <a:pt x="118964" y="116370"/>
                    </a:lnTo>
                    <a:lnTo>
                      <a:pt x="118964" y="41072"/>
                    </a:lnTo>
                    <a:cubicBezTo>
                      <a:pt x="118964" y="32271"/>
                      <a:pt x="117014" y="29337"/>
                      <a:pt x="110188" y="29337"/>
                    </a:cubicBezTo>
                    <a:cubicBezTo>
                      <a:pt x="104337" y="29337"/>
                      <a:pt x="97511" y="34227"/>
                      <a:pt x="93611" y="39116"/>
                    </a:cubicBezTo>
                    <a:lnTo>
                      <a:pt x="93611" y="117348"/>
                    </a:lnTo>
                    <a:lnTo>
                      <a:pt x="59482" y="117348"/>
                    </a:lnTo>
                    <a:lnTo>
                      <a:pt x="59482" y="42050"/>
                    </a:lnTo>
                    <a:cubicBezTo>
                      <a:pt x="59482" y="33249"/>
                      <a:pt x="57532" y="30315"/>
                      <a:pt x="51681" y="30315"/>
                    </a:cubicBezTo>
                    <a:cubicBezTo>
                      <a:pt x="45830" y="30315"/>
                      <a:pt x="39005" y="35204"/>
                      <a:pt x="34129" y="40094"/>
                    </a:cubicBezTo>
                    <a:lnTo>
                      <a:pt x="34129" y="118326"/>
                    </a:lnTo>
                    <a:lnTo>
                      <a:pt x="0" y="118326"/>
                    </a:lnTo>
                    <a:lnTo>
                      <a:pt x="0" y="2934"/>
                    </a:lnTo>
                    <a:lnTo>
                      <a:pt x="34129" y="2934"/>
                    </a:lnTo>
                    <a:lnTo>
                      <a:pt x="34129" y="14669"/>
                    </a:lnTo>
                    <a:cubicBezTo>
                      <a:pt x="40955" y="6845"/>
                      <a:pt x="51681" y="0"/>
                      <a:pt x="65333" y="0"/>
                    </a:cubicBezTo>
                    <a:cubicBezTo>
                      <a:pt x="79959" y="0"/>
                      <a:pt x="87760" y="3912"/>
                      <a:pt x="91661" y="15646"/>
                    </a:cubicBezTo>
                    <a:cubicBezTo>
                      <a:pt x="98487" y="6845"/>
                      <a:pt x="110188" y="0"/>
                      <a:pt x="123840" y="0"/>
                    </a:cubicBezTo>
                    <a:cubicBezTo>
                      <a:pt x="142367" y="0"/>
                      <a:pt x="152118" y="9779"/>
                      <a:pt x="152118" y="31293"/>
                    </a:cubicBezTo>
                    <a:lnTo>
                      <a:pt x="152118" y="11637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3"/>
              <p:cNvSpPr/>
              <p:nvPr/>
            </p:nvSpPr>
            <p:spPr>
              <a:xfrm>
                <a:off x="1458012" y="4574127"/>
                <a:ext cx="96536" cy="117348"/>
              </a:xfrm>
              <a:custGeom>
                <a:rect b="b" l="l" r="r" t="t"/>
                <a:pathLst>
                  <a:path extrusionOk="0" h="117348" w="96536">
                    <a:moveTo>
                      <a:pt x="28278" y="117348"/>
                    </a:moveTo>
                    <a:cubicBezTo>
                      <a:pt x="9751" y="117348"/>
                      <a:pt x="0" y="107569"/>
                      <a:pt x="0" y="88011"/>
                    </a:cubicBezTo>
                    <a:cubicBezTo>
                      <a:pt x="0" y="64541"/>
                      <a:pt x="19502" y="49873"/>
                      <a:pt x="60457" y="42050"/>
                    </a:cubicBezTo>
                    <a:lnTo>
                      <a:pt x="60457" y="38138"/>
                    </a:lnTo>
                    <a:cubicBezTo>
                      <a:pt x="60457" y="29337"/>
                      <a:pt x="57532" y="26403"/>
                      <a:pt x="50706" y="26403"/>
                    </a:cubicBezTo>
                    <a:cubicBezTo>
                      <a:pt x="38029" y="26403"/>
                      <a:pt x="26328" y="34227"/>
                      <a:pt x="20477" y="38138"/>
                    </a:cubicBezTo>
                    <a:lnTo>
                      <a:pt x="4876" y="17602"/>
                    </a:lnTo>
                    <a:cubicBezTo>
                      <a:pt x="18527" y="5867"/>
                      <a:pt x="37054" y="0"/>
                      <a:pt x="56557" y="0"/>
                    </a:cubicBezTo>
                    <a:cubicBezTo>
                      <a:pt x="81910" y="0"/>
                      <a:pt x="93611" y="10757"/>
                      <a:pt x="93611" y="37160"/>
                    </a:cubicBezTo>
                    <a:lnTo>
                      <a:pt x="93611" y="87033"/>
                    </a:lnTo>
                    <a:cubicBezTo>
                      <a:pt x="93611" y="101702"/>
                      <a:pt x="94586" y="108547"/>
                      <a:pt x="96536" y="114414"/>
                    </a:cubicBezTo>
                    <a:lnTo>
                      <a:pt x="96536" y="115392"/>
                    </a:lnTo>
                    <a:cubicBezTo>
                      <a:pt x="96536" y="115392"/>
                      <a:pt x="63382" y="115392"/>
                      <a:pt x="63382" y="115392"/>
                    </a:cubicBezTo>
                    <a:cubicBezTo>
                      <a:pt x="62407" y="112459"/>
                      <a:pt x="61432" y="108547"/>
                      <a:pt x="61432" y="103657"/>
                    </a:cubicBezTo>
                    <a:cubicBezTo>
                      <a:pt x="51681" y="113436"/>
                      <a:pt x="40955" y="117348"/>
                      <a:pt x="28278" y="117348"/>
                    </a:cubicBezTo>
                    <a:close/>
                    <a:moveTo>
                      <a:pt x="60457" y="60630"/>
                    </a:moveTo>
                    <a:cubicBezTo>
                      <a:pt x="40955" y="64541"/>
                      <a:pt x="32179" y="71387"/>
                      <a:pt x="32179" y="82144"/>
                    </a:cubicBezTo>
                    <a:cubicBezTo>
                      <a:pt x="32179" y="88989"/>
                      <a:pt x="35104" y="91923"/>
                      <a:pt x="41930" y="91923"/>
                    </a:cubicBezTo>
                    <a:cubicBezTo>
                      <a:pt x="48756" y="91923"/>
                      <a:pt x="54606" y="88989"/>
                      <a:pt x="60457" y="84099"/>
                    </a:cubicBezTo>
                    <a:lnTo>
                      <a:pt x="60457" y="6063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3"/>
              <p:cNvSpPr/>
              <p:nvPr/>
            </p:nvSpPr>
            <p:spPr>
              <a:xfrm>
                <a:off x="971430" y="4575105"/>
                <a:ext cx="99461" cy="117347"/>
              </a:xfrm>
              <a:custGeom>
                <a:rect b="b" l="l" r="r" t="t"/>
                <a:pathLst>
                  <a:path extrusionOk="0" h="117347"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4668"/>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6055"/>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3"/>
              <p:cNvSpPr/>
              <p:nvPr/>
            </p:nvSpPr>
            <p:spPr>
              <a:xfrm>
                <a:off x="1571126" y="4575105"/>
                <a:ext cx="92635" cy="114414"/>
              </a:xfrm>
              <a:custGeom>
                <a:rect b="b" l="l" r="r" t="t"/>
                <a:pathLst>
                  <a:path extrusionOk="0" h="114414" w="92635">
                    <a:moveTo>
                      <a:pt x="64357" y="0"/>
                    </a:moveTo>
                    <a:cubicBezTo>
                      <a:pt x="51681" y="0"/>
                      <a:pt x="40955" y="6845"/>
                      <a:pt x="34129" y="13691"/>
                    </a:cubicBezTo>
                    <a:lnTo>
                      <a:pt x="34129" y="1956"/>
                    </a:lnTo>
                    <a:lnTo>
                      <a:pt x="0" y="1956"/>
                    </a:lnTo>
                    <a:lnTo>
                      <a:pt x="0" y="114414"/>
                    </a:lnTo>
                    <a:lnTo>
                      <a:pt x="34129" y="114414"/>
                    </a:lnTo>
                    <a:lnTo>
                      <a:pt x="34129" y="37160"/>
                    </a:lnTo>
                    <a:cubicBezTo>
                      <a:pt x="40955" y="31293"/>
                      <a:pt x="45830" y="28359"/>
                      <a:pt x="50706" y="28359"/>
                    </a:cubicBezTo>
                    <a:cubicBezTo>
                      <a:pt x="54606" y="28359"/>
                      <a:pt x="58507" y="29337"/>
                      <a:pt x="58507" y="39116"/>
                    </a:cubicBezTo>
                    <a:lnTo>
                      <a:pt x="58507" y="114414"/>
                    </a:lnTo>
                    <a:lnTo>
                      <a:pt x="92636" y="114414"/>
                    </a:lnTo>
                    <a:lnTo>
                      <a:pt x="92636" y="30315"/>
                    </a:lnTo>
                    <a:cubicBezTo>
                      <a:pt x="92636" y="9779"/>
                      <a:pt x="82885" y="0"/>
                      <a:pt x="643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5" name="Google Shape;105;p3"/>
            <p:cNvSpPr/>
            <p:nvPr/>
          </p:nvSpPr>
          <p:spPr>
            <a:xfrm>
              <a:off x="650618" y="4732547"/>
              <a:ext cx="112138" cy="159397"/>
            </a:xfrm>
            <a:custGeom>
              <a:rect b="b" l="l" r="r" t="t"/>
              <a:pathLst>
                <a:path extrusionOk="0" h="159397" w="112138">
                  <a:moveTo>
                    <a:pt x="67283" y="64541"/>
                  </a:moveTo>
                  <a:lnTo>
                    <a:pt x="64358" y="63564"/>
                  </a:lnTo>
                  <a:cubicBezTo>
                    <a:pt x="50706" y="57696"/>
                    <a:pt x="40955" y="51829"/>
                    <a:pt x="40955" y="42050"/>
                  </a:cubicBezTo>
                  <a:cubicBezTo>
                    <a:pt x="40955" y="34227"/>
                    <a:pt x="46805" y="29337"/>
                    <a:pt x="55582" y="29337"/>
                  </a:cubicBezTo>
                  <a:cubicBezTo>
                    <a:pt x="66308" y="29337"/>
                    <a:pt x="74109" y="36182"/>
                    <a:pt x="80934" y="49873"/>
                  </a:cubicBezTo>
                  <a:lnTo>
                    <a:pt x="81910" y="51829"/>
                  </a:lnTo>
                  <a:lnTo>
                    <a:pt x="109213" y="37160"/>
                  </a:lnTo>
                  <a:lnTo>
                    <a:pt x="108238" y="35204"/>
                  </a:lnTo>
                  <a:cubicBezTo>
                    <a:pt x="97511" y="11735"/>
                    <a:pt x="79959" y="0"/>
                    <a:pt x="55582" y="0"/>
                  </a:cubicBezTo>
                  <a:cubicBezTo>
                    <a:pt x="26328" y="0"/>
                    <a:pt x="5851" y="18580"/>
                    <a:pt x="5851" y="44006"/>
                  </a:cubicBezTo>
                  <a:cubicBezTo>
                    <a:pt x="5851" y="75298"/>
                    <a:pt x="30229" y="85077"/>
                    <a:pt x="49731" y="93878"/>
                  </a:cubicBezTo>
                  <a:lnTo>
                    <a:pt x="50706" y="94856"/>
                  </a:lnTo>
                  <a:cubicBezTo>
                    <a:pt x="66308" y="101702"/>
                    <a:pt x="76059" y="106591"/>
                    <a:pt x="76059" y="117348"/>
                  </a:cubicBezTo>
                  <a:cubicBezTo>
                    <a:pt x="76059" y="127127"/>
                    <a:pt x="69233" y="132017"/>
                    <a:pt x="58507" y="132017"/>
                  </a:cubicBezTo>
                  <a:cubicBezTo>
                    <a:pt x="42905" y="132017"/>
                    <a:pt x="34129" y="119304"/>
                    <a:pt x="29253" y="109525"/>
                  </a:cubicBezTo>
                  <a:lnTo>
                    <a:pt x="28278" y="107569"/>
                  </a:lnTo>
                  <a:lnTo>
                    <a:pt x="0" y="120282"/>
                  </a:lnTo>
                  <a:lnTo>
                    <a:pt x="975" y="122238"/>
                  </a:lnTo>
                  <a:cubicBezTo>
                    <a:pt x="12676" y="147663"/>
                    <a:pt x="32179" y="159398"/>
                    <a:pt x="59482" y="159398"/>
                  </a:cubicBezTo>
                  <a:cubicBezTo>
                    <a:pt x="84835" y="159398"/>
                    <a:pt x="112138" y="145707"/>
                    <a:pt x="112138" y="114414"/>
                  </a:cubicBezTo>
                  <a:cubicBezTo>
                    <a:pt x="111163" y="83122"/>
                    <a:pt x="86785" y="72365"/>
                    <a:pt x="67283" y="645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3"/>
            <p:cNvSpPr/>
            <p:nvPr/>
          </p:nvSpPr>
          <p:spPr>
            <a:xfrm>
              <a:off x="77640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2" y="27381"/>
                    <a:pt x="59482" y="30315"/>
                    <a:pt x="63382" y="44006"/>
                  </a:cubicBezTo>
                  <a:lnTo>
                    <a:pt x="63382" y="45961"/>
                  </a:lnTo>
                  <a:lnTo>
                    <a:pt x="94586" y="39116"/>
                  </a:lnTo>
                  <a:lnTo>
                    <a:pt x="93611" y="37160"/>
                  </a:lnTo>
                  <a:cubicBezTo>
                    <a:pt x="89711" y="21514"/>
                    <a:pt x="80935" y="0"/>
                    <a:pt x="49731" y="0"/>
                  </a:cubicBezTo>
                  <a:cubicBezTo>
                    <a:pt x="25353" y="0"/>
                    <a:pt x="0" y="15646"/>
                    <a:pt x="0" y="58674"/>
                  </a:cubicBezTo>
                  <a:cubicBezTo>
                    <a:pt x="0" y="101702"/>
                    <a:pt x="25353" y="117348"/>
                    <a:pt x="48756" y="117348"/>
                  </a:cubicBezTo>
                  <a:cubicBezTo>
                    <a:pt x="72158"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3"/>
            <p:cNvSpPr/>
            <p:nvPr/>
          </p:nvSpPr>
          <p:spPr>
            <a:xfrm>
              <a:off x="885620" y="4729613"/>
              <a:ext cx="92635" cy="160375"/>
            </a:xfrm>
            <a:custGeom>
              <a:rect b="b" l="l" r="r" t="t"/>
              <a:pathLst>
                <a:path extrusionOk="0" h="160375" w="92635">
                  <a:moveTo>
                    <a:pt x="64358" y="44006"/>
                  </a:moveTo>
                  <a:cubicBezTo>
                    <a:pt x="51681" y="44006"/>
                    <a:pt x="40955" y="50851"/>
                    <a:pt x="34129" y="57696"/>
                  </a:cubicBezTo>
                  <a:lnTo>
                    <a:pt x="34129" y="0"/>
                  </a:lnTo>
                  <a:lnTo>
                    <a:pt x="0" y="4890"/>
                  </a:lnTo>
                  <a:lnTo>
                    <a:pt x="0" y="160376"/>
                  </a:lnTo>
                  <a:lnTo>
                    <a:pt x="34129" y="160376"/>
                  </a:lnTo>
                  <a:lnTo>
                    <a:pt x="34129" y="83122"/>
                  </a:lnTo>
                  <a:cubicBezTo>
                    <a:pt x="40955" y="77254"/>
                    <a:pt x="45830" y="74320"/>
                    <a:pt x="50706" y="74320"/>
                  </a:cubicBezTo>
                  <a:cubicBezTo>
                    <a:pt x="54606" y="74320"/>
                    <a:pt x="58507" y="75298"/>
                    <a:pt x="58507" y="85077"/>
                  </a:cubicBezTo>
                  <a:lnTo>
                    <a:pt x="58507" y="160376"/>
                  </a:lnTo>
                  <a:lnTo>
                    <a:pt x="92636" y="160376"/>
                  </a:lnTo>
                  <a:lnTo>
                    <a:pt x="92636" y="74320"/>
                  </a:lnTo>
                  <a:cubicBezTo>
                    <a:pt x="92636" y="54762"/>
                    <a:pt x="82885" y="44006"/>
                    <a:pt x="64358" y="440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3"/>
            <p:cNvSpPr/>
            <p:nvPr/>
          </p:nvSpPr>
          <p:spPr>
            <a:xfrm>
              <a:off x="990933"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3"/>
            <p:cNvSpPr/>
            <p:nvPr/>
          </p:nvSpPr>
          <p:spPr>
            <a:xfrm>
              <a:off x="1102096" y="4773619"/>
              <a:ext cx="99461" cy="117348"/>
            </a:xfrm>
            <a:custGeom>
              <a:rect b="b" l="l" r="r" t="t"/>
              <a:pathLst>
                <a:path extrusionOk="0" h="117348" w="99461">
                  <a:moveTo>
                    <a:pt x="49731" y="0"/>
                  </a:moveTo>
                  <a:cubicBezTo>
                    <a:pt x="12677" y="0"/>
                    <a:pt x="0" y="30315"/>
                    <a:pt x="0" y="58674"/>
                  </a:cubicBezTo>
                  <a:cubicBezTo>
                    <a:pt x="0" y="101702"/>
                    <a:pt x="25353" y="117348"/>
                    <a:pt x="49731" y="117348"/>
                  </a:cubicBezTo>
                  <a:cubicBezTo>
                    <a:pt x="74109" y="117348"/>
                    <a:pt x="99462" y="101702"/>
                    <a:pt x="99462" y="58674"/>
                  </a:cubicBezTo>
                  <a:cubicBezTo>
                    <a:pt x="99462" y="15646"/>
                    <a:pt x="73134"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6557"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3"/>
            <p:cNvSpPr/>
            <p:nvPr/>
          </p:nvSpPr>
          <p:spPr>
            <a:xfrm>
              <a:off x="1284442" y="4773619"/>
              <a:ext cx="99487" cy="117348"/>
            </a:xfrm>
            <a:custGeom>
              <a:rect b="b" l="l" r="r" t="t"/>
              <a:pathLst>
                <a:path extrusionOk="0" h="117348" w="99487">
                  <a:moveTo>
                    <a:pt x="49731" y="0"/>
                  </a:moveTo>
                  <a:cubicBezTo>
                    <a:pt x="12677" y="0"/>
                    <a:pt x="0" y="30315"/>
                    <a:pt x="0" y="58674"/>
                  </a:cubicBezTo>
                  <a:cubicBezTo>
                    <a:pt x="0" y="101702"/>
                    <a:pt x="25353" y="117348"/>
                    <a:pt x="49731" y="117348"/>
                  </a:cubicBezTo>
                  <a:cubicBezTo>
                    <a:pt x="74109" y="117348"/>
                    <a:pt x="99462" y="101702"/>
                    <a:pt x="99462" y="58674"/>
                  </a:cubicBezTo>
                  <a:cubicBezTo>
                    <a:pt x="100437" y="15646"/>
                    <a:pt x="74109" y="0"/>
                    <a:pt x="49731" y="0"/>
                  </a:cubicBezTo>
                  <a:close/>
                  <a:moveTo>
                    <a:pt x="49731" y="89967"/>
                  </a:moveTo>
                  <a:cubicBezTo>
                    <a:pt x="42905" y="89967"/>
                    <a:pt x="34129" y="87033"/>
                    <a:pt x="34129" y="58674"/>
                  </a:cubicBezTo>
                  <a:cubicBezTo>
                    <a:pt x="34129" y="31293"/>
                    <a:pt x="42905" y="28359"/>
                    <a:pt x="49731" y="28359"/>
                  </a:cubicBezTo>
                  <a:cubicBezTo>
                    <a:pt x="56557" y="28359"/>
                    <a:pt x="65333" y="31293"/>
                    <a:pt x="65333" y="58674"/>
                  </a:cubicBezTo>
                  <a:cubicBezTo>
                    <a:pt x="65333" y="87033"/>
                    <a:pt x="57532" y="89967"/>
                    <a:pt x="49731" y="899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3"/>
            <p:cNvSpPr/>
            <p:nvPr/>
          </p:nvSpPr>
          <p:spPr>
            <a:xfrm>
              <a:off x="1390729" y="4733525"/>
              <a:ext cx="69233" cy="156464"/>
            </a:xfrm>
            <a:custGeom>
              <a:rect b="b" l="l" r="r" t="t"/>
              <a:pathLst>
                <a:path extrusionOk="0" h="156464" w="69233">
                  <a:moveTo>
                    <a:pt x="51681" y="0"/>
                  </a:moveTo>
                  <a:cubicBezTo>
                    <a:pt x="19502" y="0"/>
                    <a:pt x="15602" y="18580"/>
                    <a:pt x="15602" y="35204"/>
                  </a:cubicBezTo>
                  <a:lnTo>
                    <a:pt x="15602" y="43028"/>
                  </a:lnTo>
                  <a:lnTo>
                    <a:pt x="0" y="43028"/>
                  </a:lnTo>
                  <a:lnTo>
                    <a:pt x="0" y="69431"/>
                  </a:lnTo>
                  <a:lnTo>
                    <a:pt x="15602" y="69431"/>
                  </a:lnTo>
                  <a:lnTo>
                    <a:pt x="15602" y="156464"/>
                  </a:lnTo>
                  <a:lnTo>
                    <a:pt x="49731" y="156464"/>
                  </a:lnTo>
                  <a:lnTo>
                    <a:pt x="49731" y="69431"/>
                  </a:lnTo>
                  <a:lnTo>
                    <a:pt x="69233" y="69431"/>
                  </a:lnTo>
                  <a:lnTo>
                    <a:pt x="69233" y="43028"/>
                  </a:lnTo>
                  <a:lnTo>
                    <a:pt x="49731" y="43028"/>
                  </a:lnTo>
                  <a:lnTo>
                    <a:pt x="49731" y="36182"/>
                  </a:lnTo>
                  <a:cubicBezTo>
                    <a:pt x="49731" y="28359"/>
                    <a:pt x="53631" y="26403"/>
                    <a:pt x="60457" y="26403"/>
                  </a:cubicBezTo>
                  <a:cubicBezTo>
                    <a:pt x="62407" y="26403"/>
                    <a:pt x="66308" y="26403"/>
                    <a:pt x="67283" y="27381"/>
                  </a:cubicBezTo>
                  <a:lnTo>
                    <a:pt x="69233" y="27381"/>
                  </a:lnTo>
                  <a:lnTo>
                    <a:pt x="69233" y="978"/>
                  </a:lnTo>
                  <a:lnTo>
                    <a:pt x="68258" y="978"/>
                  </a:lnTo>
                  <a:cubicBezTo>
                    <a:pt x="66308" y="0"/>
                    <a:pt x="56557" y="0"/>
                    <a:pt x="5168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3"/>
            <p:cNvSpPr/>
            <p:nvPr/>
          </p:nvSpPr>
          <p:spPr>
            <a:xfrm>
              <a:off x="1501892" y="4733525"/>
              <a:ext cx="135540" cy="155486"/>
            </a:xfrm>
            <a:custGeom>
              <a:rect b="b" l="l" r="r" t="t"/>
              <a:pathLst>
                <a:path extrusionOk="0" h="155486" w="135540">
                  <a:moveTo>
                    <a:pt x="68258" y="101702"/>
                  </a:moveTo>
                  <a:lnTo>
                    <a:pt x="42905" y="0"/>
                  </a:lnTo>
                  <a:lnTo>
                    <a:pt x="0" y="0"/>
                  </a:lnTo>
                  <a:lnTo>
                    <a:pt x="0" y="155486"/>
                  </a:lnTo>
                  <a:lnTo>
                    <a:pt x="29253" y="155486"/>
                  </a:lnTo>
                  <a:lnTo>
                    <a:pt x="29253" y="58674"/>
                  </a:lnTo>
                  <a:cubicBezTo>
                    <a:pt x="31204" y="65519"/>
                    <a:pt x="53631" y="155486"/>
                    <a:pt x="53631" y="155486"/>
                  </a:cubicBezTo>
                  <a:lnTo>
                    <a:pt x="79959" y="155486"/>
                  </a:lnTo>
                  <a:cubicBezTo>
                    <a:pt x="79959" y="155486"/>
                    <a:pt x="102387" y="67475"/>
                    <a:pt x="104337" y="59652"/>
                  </a:cubicBezTo>
                  <a:lnTo>
                    <a:pt x="104337" y="155486"/>
                  </a:lnTo>
                  <a:lnTo>
                    <a:pt x="135541" y="155486"/>
                  </a:lnTo>
                  <a:lnTo>
                    <a:pt x="135541" y="0"/>
                  </a:lnTo>
                  <a:lnTo>
                    <a:pt x="91661" y="0"/>
                  </a:lnTo>
                  <a:lnTo>
                    <a:pt x="68258" y="10170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3"/>
            <p:cNvSpPr/>
            <p:nvPr/>
          </p:nvSpPr>
          <p:spPr>
            <a:xfrm>
              <a:off x="1652060" y="4772641"/>
              <a:ext cx="94586" cy="117348"/>
            </a:xfrm>
            <a:custGeom>
              <a:rect b="b" l="l" r="r" t="t"/>
              <a:pathLst>
                <a:path extrusionOk="0" h="117348" w="94586">
                  <a:moveTo>
                    <a:pt x="73134" y="78232"/>
                  </a:move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5298"/>
                  </a:lnTo>
                  <a:lnTo>
                    <a:pt x="73134" y="78232"/>
                  </a:lnTo>
                  <a:close/>
                  <a:moveTo>
                    <a:pt x="35104" y="47917"/>
                  </a:moveTo>
                  <a:cubicBezTo>
                    <a:pt x="36079" y="38138"/>
                    <a:pt x="39980" y="28359"/>
                    <a:pt x="49731" y="28359"/>
                  </a:cubicBezTo>
                  <a:cubicBezTo>
                    <a:pt x="54606" y="28359"/>
                    <a:pt x="62407" y="30315"/>
                    <a:pt x="63382" y="47917"/>
                  </a:cubicBezTo>
                  <a:lnTo>
                    <a:pt x="35104"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3"/>
            <p:cNvSpPr/>
            <p:nvPr/>
          </p:nvSpPr>
          <p:spPr>
            <a:xfrm>
              <a:off x="1762248" y="4733525"/>
              <a:ext cx="101411" cy="157441"/>
            </a:xfrm>
            <a:custGeom>
              <a:rect b="b" l="l" r="r" t="t"/>
              <a:pathLst>
                <a:path extrusionOk="0" h="157441" w="101411">
                  <a:moveTo>
                    <a:pt x="96536" y="127127"/>
                  </a:moveTo>
                  <a:lnTo>
                    <a:pt x="96536" y="0"/>
                  </a:lnTo>
                  <a:lnTo>
                    <a:pt x="62407" y="0"/>
                  </a:lnTo>
                  <a:lnTo>
                    <a:pt x="62407" y="50851"/>
                  </a:lnTo>
                  <a:cubicBezTo>
                    <a:pt x="55581" y="44006"/>
                    <a:pt x="46806" y="40094"/>
                    <a:pt x="37054" y="40094"/>
                  </a:cubicBezTo>
                  <a:cubicBezTo>
                    <a:pt x="13652" y="40094"/>
                    <a:pt x="0" y="61608"/>
                    <a:pt x="0" y="99746"/>
                  </a:cubicBezTo>
                  <a:cubicBezTo>
                    <a:pt x="0" y="147663"/>
                    <a:pt x="20477" y="157442"/>
                    <a:pt x="37054" y="157442"/>
                  </a:cubicBezTo>
                  <a:cubicBezTo>
                    <a:pt x="47781" y="157442"/>
                    <a:pt x="56557" y="153530"/>
                    <a:pt x="63382" y="145707"/>
                  </a:cubicBezTo>
                  <a:cubicBezTo>
                    <a:pt x="63382" y="148641"/>
                    <a:pt x="64358" y="152552"/>
                    <a:pt x="65333" y="154508"/>
                  </a:cubicBezTo>
                  <a:lnTo>
                    <a:pt x="66308" y="155486"/>
                  </a:lnTo>
                  <a:lnTo>
                    <a:pt x="101412" y="155486"/>
                  </a:lnTo>
                  <a:lnTo>
                    <a:pt x="100437" y="152552"/>
                  </a:lnTo>
                  <a:cubicBezTo>
                    <a:pt x="97511" y="147663"/>
                    <a:pt x="96536" y="139840"/>
                    <a:pt x="96536" y="127127"/>
                  </a:cubicBezTo>
                  <a:close/>
                  <a:moveTo>
                    <a:pt x="62407" y="77254"/>
                  </a:moveTo>
                  <a:lnTo>
                    <a:pt x="62407" y="120282"/>
                  </a:lnTo>
                  <a:cubicBezTo>
                    <a:pt x="58507" y="124193"/>
                    <a:pt x="53631" y="129083"/>
                    <a:pt x="47781" y="129083"/>
                  </a:cubicBezTo>
                  <a:cubicBezTo>
                    <a:pt x="41930" y="129083"/>
                    <a:pt x="33154" y="126149"/>
                    <a:pt x="33154" y="98768"/>
                  </a:cubicBezTo>
                  <a:cubicBezTo>
                    <a:pt x="33154" y="72365"/>
                    <a:pt x="39980" y="69431"/>
                    <a:pt x="47781" y="69431"/>
                  </a:cubicBezTo>
                  <a:cubicBezTo>
                    <a:pt x="52656" y="69431"/>
                    <a:pt x="56557" y="72365"/>
                    <a:pt x="62407" y="772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3"/>
            <p:cNvSpPr/>
            <p:nvPr/>
          </p:nvSpPr>
          <p:spPr>
            <a:xfrm>
              <a:off x="1879262"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3"/>
            <p:cNvSpPr/>
            <p:nvPr/>
          </p:nvSpPr>
          <p:spPr>
            <a:xfrm>
              <a:off x="1879262"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3"/>
            <p:cNvSpPr/>
            <p:nvPr/>
          </p:nvSpPr>
          <p:spPr>
            <a:xfrm>
              <a:off x="1928017" y="4773619"/>
              <a:ext cx="94586" cy="117348"/>
            </a:xfrm>
            <a:custGeom>
              <a:rect b="b" l="l" r="r" t="t"/>
              <a:pathLst>
                <a:path extrusionOk="0" h="117348" w="94586">
                  <a:moveTo>
                    <a:pt x="64358" y="72365"/>
                  </a:moveTo>
                  <a:cubicBezTo>
                    <a:pt x="61432" y="88989"/>
                    <a:pt x="54606" y="90945"/>
                    <a:pt x="49731" y="90945"/>
                  </a:cubicBezTo>
                  <a:cubicBezTo>
                    <a:pt x="43880" y="90945"/>
                    <a:pt x="35104" y="88011"/>
                    <a:pt x="35104" y="58674"/>
                  </a:cubicBezTo>
                  <a:cubicBezTo>
                    <a:pt x="35104" y="27381"/>
                    <a:pt x="45830" y="27381"/>
                    <a:pt x="49731" y="27381"/>
                  </a:cubicBezTo>
                  <a:cubicBezTo>
                    <a:pt x="55581" y="27381"/>
                    <a:pt x="59482" y="30315"/>
                    <a:pt x="63382" y="44006"/>
                  </a:cubicBezTo>
                  <a:lnTo>
                    <a:pt x="63382" y="45961"/>
                  </a:lnTo>
                  <a:lnTo>
                    <a:pt x="94586" y="39116"/>
                  </a:lnTo>
                  <a:lnTo>
                    <a:pt x="93611" y="37160"/>
                  </a:lnTo>
                  <a:cubicBezTo>
                    <a:pt x="89710" y="21514"/>
                    <a:pt x="80935" y="0"/>
                    <a:pt x="49731" y="0"/>
                  </a:cubicBezTo>
                  <a:cubicBezTo>
                    <a:pt x="25353" y="0"/>
                    <a:pt x="0" y="15646"/>
                    <a:pt x="0" y="58674"/>
                  </a:cubicBezTo>
                  <a:cubicBezTo>
                    <a:pt x="0" y="101702"/>
                    <a:pt x="25353" y="117348"/>
                    <a:pt x="48756" y="117348"/>
                  </a:cubicBezTo>
                  <a:cubicBezTo>
                    <a:pt x="72159" y="117348"/>
                    <a:pt x="87760" y="104635"/>
                    <a:pt x="93611" y="80188"/>
                  </a:cubicBezTo>
                  <a:lnTo>
                    <a:pt x="94586" y="78232"/>
                  </a:lnTo>
                  <a:lnTo>
                    <a:pt x="64358" y="70409"/>
                  </a:lnTo>
                  <a:lnTo>
                    <a:pt x="64358" y="7236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3"/>
            <p:cNvSpPr/>
            <p:nvPr/>
          </p:nvSpPr>
          <p:spPr>
            <a:xfrm>
              <a:off x="2036255" y="4733525"/>
              <a:ext cx="34128" cy="30314"/>
            </a:xfrm>
            <a:custGeom>
              <a:rect b="b" l="l" r="r" t="t"/>
              <a:pathLst>
                <a:path extrusionOk="0" h="30314" w="34128">
                  <a:moveTo>
                    <a:pt x="0" y="0"/>
                  </a:moveTo>
                  <a:lnTo>
                    <a:pt x="34129" y="0"/>
                  </a:lnTo>
                  <a:lnTo>
                    <a:pt x="34129" y="30315"/>
                  </a:lnTo>
                  <a:lnTo>
                    <a:pt x="0" y="3031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3"/>
            <p:cNvSpPr/>
            <p:nvPr/>
          </p:nvSpPr>
          <p:spPr>
            <a:xfrm>
              <a:off x="2036255" y="4775574"/>
              <a:ext cx="34128" cy="113436"/>
            </a:xfrm>
            <a:custGeom>
              <a:rect b="b" l="l" r="r" t="t"/>
              <a:pathLst>
                <a:path extrusionOk="0" h="113436" w="34128">
                  <a:moveTo>
                    <a:pt x="0" y="0"/>
                  </a:moveTo>
                  <a:lnTo>
                    <a:pt x="34129" y="0"/>
                  </a:lnTo>
                  <a:lnTo>
                    <a:pt x="34129" y="113436"/>
                  </a:lnTo>
                  <a:lnTo>
                    <a:pt x="0" y="1134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3"/>
            <p:cNvSpPr/>
            <p:nvPr/>
          </p:nvSpPr>
          <p:spPr>
            <a:xfrm>
              <a:off x="2091836" y="4773619"/>
              <a:ext cx="92635" cy="115392"/>
            </a:xfrm>
            <a:custGeom>
              <a:rect b="b" l="l" r="r" t="t"/>
              <a:pathLst>
                <a:path extrusionOk="0" h="115392" w="92635">
                  <a:moveTo>
                    <a:pt x="64358" y="0"/>
                  </a:moveTo>
                  <a:cubicBezTo>
                    <a:pt x="51681" y="0"/>
                    <a:pt x="40955" y="6845"/>
                    <a:pt x="34129" y="13691"/>
                  </a:cubicBezTo>
                  <a:lnTo>
                    <a:pt x="34129" y="1956"/>
                  </a:lnTo>
                  <a:lnTo>
                    <a:pt x="0" y="1956"/>
                  </a:lnTo>
                  <a:lnTo>
                    <a:pt x="0" y="115392"/>
                  </a:lnTo>
                  <a:lnTo>
                    <a:pt x="34129" y="115392"/>
                  </a:lnTo>
                  <a:lnTo>
                    <a:pt x="34129" y="38138"/>
                  </a:lnTo>
                  <a:cubicBezTo>
                    <a:pt x="40955" y="32271"/>
                    <a:pt x="45830" y="29337"/>
                    <a:pt x="50706" y="29337"/>
                  </a:cubicBezTo>
                  <a:cubicBezTo>
                    <a:pt x="54606" y="29337"/>
                    <a:pt x="58507" y="30315"/>
                    <a:pt x="58507" y="40094"/>
                  </a:cubicBezTo>
                  <a:lnTo>
                    <a:pt x="58507" y="115392"/>
                  </a:lnTo>
                  <a:lnTo>
                    <a:pt x="92636" y="115392"/>
                  </a:lnTo>
                  <a:lnTo>
                    <a:pt x="92636" y="30315"/>
                  </a:lnTo>
                  <a:cubicBezTo>
                    <a:pt x="92636" y="10757"/>
                    <a:pt x="82885" y="0"/>
                    <a:pt x="6435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3"/>
            <p:cNvSpPr/>
            <p:nvPr/>
          </p:nvSpPr>
          <p:spPr>
            <a:xfrm>
              <a:off x="2199099" y="4772641"/>
              <a:ext cx="94586" cy="117348"/>
            </a:xfrm>
            <a:custGeom>
              <a:rect b="b" l="l" r="r" t="t"/>
              <a:pathLst>
                <a:path extrusionOk="0" h="117348" w="94586">
                  <a:moveTo>
                    <a:pt x="74109" y="76276"/>
                  </a:moveTo>
                  <a:lnTo>
                    <a:pt x="73134" y="78232"/>
                  </a:lnTo>
                  <a:cubicBezTo>
                    <a:pt x="69233" y="84099"/>
                    <a:pt x="61432" y="90945"/>
                    <a:pt x="51681" y="90945"/>
                  </a:cubicBezTo>
                  <a:cubicBezTo>
                    <a:pt x="40955" y="90945"/>
                    <a:pt x="36079" y="83122"/>
                    <a:pt x="34129" y="68453"/>
                  </a:cubicBezTo>
                  <a:lnTo>
                    <a:pt x="94586" y="68453"/>
                  </a:lnTo>
                  <a:lnTo>
                    <a:pt x="94586" y="60630"/>
                  </a:lnTo>
                  <a:cubicBezTo>
                    <a:pt x="94586" y="22492"/>
                    <a:pt x="78009" y="0"/>
                    <a:pt x="48756" y="0"/>
                  </a:cubicBezTo>
                  <a:cubicBezTo>
                    <a:pt x="26328" y="0"/>
                    <a:pt x="0" y="15646"/>
                    <a:pt x="0" y="58674"/>
                  </a:cubicBezTo>
                  <a:cubicBezTo>
                    <a:pt x="0" y="95834"/>
                    <a:pt x="18527" y="117348"/>
                    <a:pt x="49731" y="117348"/>
                  </a:cubicBezTo>
                  <a:cubicBezTo>
                    <a:pt x="68258" y="117348"/>
                    <a:pt x="82885" y="109525"/>
                    <a:pt x="93611" y="93878"/>
                  </a:cubicBezTo>
                  <a:lnTo>
                    <a:pt x="94586" y="91923"/>
                  </a:lnTo>
                  <a:lnTo>
                    <a:pt x="74109" y="76276"/>
                  </a:lnTo>
                  <a:close/>
                  <a:moveTo>
                    <a:pt x="34129" y="47917"/>
                  </a:moveTo>
                  <a:cubicBezTo>
                    <a:pt x="35104" y="38138"/>
                    <a:pt x="39005" y="28359"/>
                    <a:pt x="48756" y="28359"/>
                  </a:cubicBezTo>
                  <a:cubicBezTo>
                    <a:pt x="53631" y="28359"/>
                    <a:pt x="61432" y="30315"/>
                    <a:pt x="62407" y="47917"/>
                  </a:cubicBezTo>
                  <a:lnTo>
                    <a:pt x="34129" y="4791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3"/>
            <p:cNvSpPr/>
            <p:nvPr/>
          </p:nvSpPr>
          <p:spPr>
            <a:xfrm>
              <a:off x="1213259" y="4733525"/>
              <a:ext cx="34128" cy="155486"/>
            </a:xfrm>
            <a:custGeom>
              <a:rect b="b" l="l" r="r" t="t"/>
              <a:pathLst>
                <a:path extrusionOk="0" h="155486" w="34128">
                  <a:moveTo>
                    <a:pt x="0" y="0"/>
                  </a:moveTo>
                  <a:lnTo>
                    <a:pt x="34129" y="0"/>
                  </a:lnTo>
                  <a:lnTo>
                    <a:pt x="34129" y="155486"/>
                  </a:lnTo>
                  <a:lnTo>
                    <a:pt x="0" y="15548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3"/>
            <p:cNvSpPr/>
            <p:nvPr/>
          </p:nvSpPr>
          <p:spPr>
            <a:xfrm>
              <a:off x="757880" y="4528166"/>
              <a:ext cx="118963" cy="164287"/>
            </a:xfrm>
            <a:custGeom>
              <a:rect b="b" l="l" r="r" t="t"/>
              <a:pathLst>
                <a:path extrusionOk="0" h="164287" w="118963">
                  <a:moveTo>
                    <a:pt x="64358" y="109525"/>
                  </a:moveTo>
                  <a:lnTo>
                    <a:pt x="86785" y="109525"/>
                  </a:lnTo>
                  <a:cubicBezTo>
                    <a:pt x="84835" y="127127"/>
                    <a:pt x="76059" y="136906"/>
                    <a:pt x="62407" y="136906"/>
                  </a:cubicBezTo>
                  <a:cubicBezTo>
                    <a:pt x="50706" y="136906"/>
                    <a:pt x="34129" y="131039"/>
                    <a:pt x="34129" y="82144"/>
                  </a:cubicBezTo>
                  <a:cubicBezTo>
                    <a:pt x="34129" y="47917"/>
                    <a:pt x="42905" y="30315"/>
                    <a:pt x="60457" y="30315"/>
                  </a:cubicBezTo>
                  <a:cubicBezTo>
                    <a:pt x="73134" y="30315"/>
                    <a:pt x="78984" y="38138"/>
                    <a:pt x="83860" y="58674"/>
                  </a:cubicBezTo>
                  <a:lnTo>
                    <a:pt x="116039" y="54762"/>
                  </a:lnTo>
                  <a:cubicBezTo>
                    <a:pt x="109213" y="16624"/>
                    <a:pt x="92636" y="0"/>
                    <a:pt x="62407" y="0"/>
                  </a:cubicBezTo>
                  <a:cubicBezTo>
                    <a:pt x="23403" y="0"/>
                    <a:pt x="0" y="30315"/>
                    <a:pt x="0" y="82144"/>
                  </a:cubicBezTo>
                  <a:cubicBezTo>
                    <a:pt x="0" y="134950"/>
                    <a:pt x="21453" y="164287"/>
                    <a:pt x="58507" y="164287"/>
                  </a:cubicBezTo>
                  <a:cubicBezTo>
                    <a:pt x="75084" y="164287"/>
                    <a:pt x="86785" y="155486"/>
                    <a:pt x="92636" y="145707"/>
                  </a:cubicBezTo>
                  <a:lnTo>
                    <a:pt x="92636" y="161354"/>
                  </a:lnTo>
                  <a:lnTo>
                    <a:pt x="118964" y="161354"/>
                  </a:lnTo>
                  <a:lnTo>
                    <a:pt x="118964" y="83122"/>
                  </a:lnTo>
                  <a:lnTo>
                    <a:pt x="65333" y="83122"/>
                  </a:lnTo>
                  <a:lnTo>
                    <a:pt x="65333" y="10952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5" name="Shape 395"/>
        <p:cNvGrpSpPr/>
        <p:nvPr/>
      </p:nvGrpSpPr>
      <p:grpSpPr>
        <a:xfrm>
          <a:off x="0" y="0"/>
          <a:ext cx="0" cy="0"/>
          <a:chOff x="0" y="0"/>
          <a:chExt cx="0" cy="0"/>
        </a:xfrm>
      </p:grpSpPr>
      <p:sp>
        <p:nvSpPr>
          <p:cNvPr id="396" name="Google Shape;396;p21"/>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7" name="Google Shape;397;p21"/>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lt2"/>
        </a:solidFill>
      </p:bgPr>
    </p:bg>
    <p:spTree>
      <p:nvGrpSpPr>
        <p:cNvPr id="124" name="Shape 124"/>
        <p:cNvGrpSpPr/>
        <p:nvPr/>
      </p:nvGrpSpPr>
      <p:grpSpPr>
        <a:xfrm>
          <a:off x="0" y="0"/>
          <a:ext cx="0" cy="0"/>
          <a:chOff x="0" y="0"/>
          <a:chExt cx="0" cy="0"/>
        </a:xfrm>
      </p:grpSpPr>
      <p:sp>
        <p:nvSpPr>
          <p:cNvPr id="125" name="Google Shape;125;p4"/>
          <p:cNvSpPr txBox="1"/>
          <p:nvPr>
            <p:ph type="title"/>
          </p:nvPr>
        </p:nvSpPr>
        <p:spPr>
          <a:xfrm>
            <a:off x="327108" y="306907"/>
            <a:ext cx="5175504" cy="2267712"/>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dk2"/>
              </a:buClr>
              <a:buSzPts val="4500"/>
              <a:buFont typeface="Arial"/>
              <a:buNone/>
              <a:defRPr sz="45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4"/>
          <p:cNvSpPr/>
          <p:nvPr/>
        </p:nvSpPr>
        <p:spPr>
          <a:xfrm>
            <a:off x="-2" y="0"/>
            <a:ext cx="9143999" cy="6429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4"/>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4"/>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29" name="Google Shape;129;p4"/>
          <p:cNvGrpSpPr/>
          <p:nvPr/>
        </p:nvGrpSpPr>
        <p:grpSpPr>
          <a:xfrm>
            <a:off x="278604" y="4554538"/>
            <a:ext cx="1331527" cy="342899"/>
            <a:chOff x="278604" y="4554538"/>
            <a:chExt cx="1331527" cy="342899"/>
          </a:xfrm>
        </p:grpSpPr>
        <p:grpSp>
          <p:nvGrpSpPr>
            <p:cNvPr id="130" name="Google Shape;130;p4"/>
            <p:cNvGrpSpPr/>
            <p:nvPr/>
          </p:nvGrpSpPr>
          <p:grpSpPr>
            <a:xfrm>
              <a:off x="278604" y="4554538"/>
              <a:ext cx="298793" cy="342426"/>
              <a:chOff x="278604" y="4554538"/>
              <a:chExt cx="298793" cy="342426"/>
            </a:xfrm>
          </p:grpSpPr>
          <p:grpSp>
            <p:nvGrpSpPr>
              <p:cNvPr id="131" name="Google Shape;131;p4"/>
              <p:cNvGrpSpPr/>
              <p:nvPr/>
            </p:nvGrpSpPr>
            <p:grpSpPr>
              <a:xfrm>
                <a:off x="278604" y="4554538"/>
                <a:ext cx="297174" cy="342426"/>
                <a:chOff x="278604" y="4554538"/>
                <a:chExt cx="297174" cy="342426"/>
              </a:xfrm>
            </p:grpSpPr>
            <p:sp>
              <p:nvSpPr>
                <p:cNvPr id="132" name="Google Shape;132;p4"/>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4"/>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4" name="Google Shape;134;p4"/>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35" name="Google Shape;135;p4"/>
            <p:cNvGrpSpPr/>
            <p:nvPr/>
          </p:nvGrpSpPr>
          <p:grpSpPr>
            <a:xfrm>
              <a:off x="704036" y="4691063"/>
              <a:ext cx="497054" cy="76834"/>
              <a:chOff x="704036" y="4691063"/>
              <a:chExt cx="497054" cy="76834"/>
            </a:xfrm>
          </p:grpSpPr>
          <p:sp>
            <p:nvSpPr>
              <p:cNvPr id="136" name="Google Shape;136;p4"/>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4"/>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4"/>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4"/>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4"/>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4"/>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4"/>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43" name="Google Shape;143;p4"/>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4"/>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4"/>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4"/>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4"/>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4"/>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4"/>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4"/>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4"/>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4"/>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4"/>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4"/>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4"/>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4"/>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p4"/>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4"/>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p4"/>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0" name="Google Shape;160;p4"/>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4"/>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2" name="Shape 162"/>
        <p:cNvGrpSpPr/>
        <p:nvPr/>
      </p:nvGrpSpPr>
      <p:grpSpPr>
        <a:xfrm>
          <a:off x="0" y="0"/>
          <a:ext cx="0" cy="0"/>
          <a:chOff x="0" y="0"/>
          <a:chExt cx="0" cy="0"/>
        </a:xfrm>
      </p:grpSpPr>
      <p:sp>
        <p:nvSpPr>
          <p:cNvPr id="163" name="Google Shape;163;p5"/>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5"/>
          <p:cNvSpPr txBox="1"/>
          <p:nvPr>
            <p:ph idx="1" type="body"/>
          </p:nvPr>
        </p:nvSpPr>
        <p:spPr>
          <a:xfrm>
            <a:off x="325438" y="1554480"/>
            <a:ext cx="7446962" cy="2651760"/>
          </a:xfrm>
          <a:prstGeom prst="rect">
            <a:avLst/>
          </a:prstGeom>
          <a:noFill/>
          <a:ln>
            <a:noFill/>
          </a:ln>
        </p:spPr>
        <p:txBody>
          <a:bodyPr anchorCtr="0" anchor="t" bIns="0" lIns="0" spcFirstLastPara="1" rIns="0" wrap="square" tIns="0">
            <a:noAutofit/>
          </a:bodyPr>
          <a:lstStyle>
            <a:lvl1pPr indent="-228600" lvl="0" marL="457200" algn="l">
              <a:lnSpc>
                <a:spcPct val="117000"/>
              </a:lnSpc>
              <a:spcBef>
                <a:spcPts val="0"/>
              </a:spcBef>
              <a:spcAft>
                <a:spcPts val="0"/>
              </a:spcAft>
              <a:buClr>
                <a:schemeClr val="accent1"/>
              </a:buClr>
              <a:buSzPts val="1500"/>
              <a:buNone/>
              <a:defRPr>
                <a:solidFill>
                  <a:schemeClr val="accent1"/>
                </a:solidFill>
              </a:defRPr>
            </a:lvl1pPr>
            <a:lvl2pPr indent="-228600" lvl="1" marL="914400" algn="l">
              <a:lnSpc>
                <a:spcPct val="117000"/>
              </a:lnSpc>
              <a:spcBef>
                <a:spcPts val="0"/>
              </a:spcBef>
              <a:spcAft>
                <a:spcPts val="0"/>
              </a:spcAft>
              <a:buClr>
                <a:schemeClr val="dk1"/>
              </a:buClr>
              <a:buSzPts val="1800"/>
              <a:buNone/>
              <a:defRPr/>
            </a:lvl2pPr>
            <a:lvl3pPr indent="-342900" lvl="2" marL="1371600" algn="l">
              <a:lnSpc>
                <a:spcPct val="117000"/>
              </a:lnSpc>
              <a:spcBef>
                <a:spcPts val="0"/>
              </a:spcBef>
              <a:spcAft>
                <a:spcPts val="0"/>
              </a:spcAft>
              <a:buClr>
                <a:schemeClr val="dk1"/>
              </a:buClr>
              <a:buSzPts val="1800"/>
              <a:buChar char="•"/>
              <a:defRPr/>
            </a:lvl3pPr>
            <a:lvl4pPr indent="-342900" lvl="3" marL="1828800" algn="l">
              <a:lnSpc>
                <a:spcPct val="117000"/>
              </a:lnSpc>
              <a:spcBef>
                <a:spcPts val="0"/>
              </a:spcBef>
              <a:spcAft>
                <a:spcPts val="0"/>
              </a:spcAft>
              <a:buClr>
                <a:schemeClr val="dk1"/>
              </a:buClr>
              <a:buSzPts val="1800"/>
              <a:buChar char="–"/>
              <a:defRPr/>
            </a:lvl4pPr>
            <a:lvl5pPr indent="-342900" lvl="4" marL="2286000" algn="l">
              <a:lnSpc>
                <a:spcPct val="117000"/>
              </a:lnSpc>
              <a:spcBef>
                <a:spcPts val="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5" name="Google Shape;165;p5"/>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5"/>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Wide">
  <p:cSld name="Text and Image Wide">
    <p:spTree>
      <p:nvGrpSpPr>
        <p:cNvPr id="167" name="Shape 167"/>
        <p:cNvGrpSpPr/>
        <p:nvPr/>
      </p:nvGrpSpPr>
      <p:grpSpPr>
        <a:xfrm>
          <a:off x="0" y="0"/>
          <a:ext cx="0" cy="0"/>
          <a:chOff x="0" y="0"/>
          <a:chExt cx="0" cy="0"/>
        </a:xfrm>
      </p:grpSpPr>
      <p:sp>
        <p:nvSpPr>
          <p:cNvPr id="168" name="Google Shape;168;p6"/>
          <p:cNvSpPr/>
          <p:nvPr>
            <p:ph idx="2" type="pic"/>
          </p:nvPr>
        </p:nvSpPr>
        <p:spPr>
          <a:xfrm>
            <a:off x="1" y="3771900"/>
            <a:ext cx="9144000" cy="1371600"/>
          </a:xfrm>
          <a:prstGeom prst="rect">
            <a:avLst/>
          </a:prstGeom>
          <a:solidFill>
            <a:srgbClr val="D8D8D8"/>
          </a:solidFill>
          <a:ln>
            <a:noFill/>
          </a:ln>
        </p:spPr>
      </p:sp>
      <p:sp>
        <p:nvSpPr>
          <p:cNvPr id="169" name="Google Shape;169;p6"/>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6"/>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6"/>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6"/>
          <p:cNvSpPr txBox="1"/>
          <p:nvPr>
            <p:ph idx="1" type="body"/>
          </p:nvPr>
        </p:nvSpPr>
        <p:spPr>
          <a:xfrm>
            <a:off x="325438" y="1554481"/>
            <a:ext cx="7446962" cy="2057778"/>
          </a:xfrm>
          <a:prstGeom prst="rect">
            <a:avLst/>
          </a:prstGeom>
          <a:noFill/>
          <a:ln>
            <a:noFill/>
          </a:ln>
        </p:spPr>
        <p:txBody>
          <a:bodyPr anchorCtr="0" anchor="t" bIns="0" lIns="0" spcFirstLastPara="1" rIns="0" wrap="square" tIns="0">
            <a:noAutofit/>
          </a:bodyPr>
          <a:lstStyle>
            <a:lvl1pPr indent="-228600" lvl="0" marL="457200" algn="l">
              <a:lnSpc>
                <a:spcPct val="117000"/>
              </a:lnSpc>
              <a:spcBef>
                <a:spcPts val="0"/>
              </a:spcBef>
              <a:spcAft>
                <a:spcPts val="0"/>
              </a:spcAft>
              <a:buClr>
                <a:schemeClr val="accent1"/>
              </a:buClr>
              <a:buSzPts val="1500"/>
              <a:buNone/>
              <a:defRPr>
                <a:solidFill>
                  <a:schemeClr val="accent1"/>
                </a:solidFill>
              </a:defRPr>
            </a:lvl1pPr>
            <a:lvl2pPr indent="-228600" lvl="1" marL="914400" algn="l">
              <a:lnSpc>
                <a:spcPct val="117000"/>
              </a:lnSpc>
              <a:spcBef>
                <a:spcPts val="0"/>
              </a:spcBef>
              <a:spcAft>
                <a:spcPts val="0"/>
              </a:spcAft>
              <a:buClr>
                <a:schemeClr val="dk1"/>
              </a:buClr>
              <a:buSzPts val="1800"/>
              <a:buNone/>
              <a:defRPr/>
            </a:lvl2pPr>
            <a:lvl3pPr indent="-342900" lvl="2" marL="1371600" algn="l">
              <a:lnSpc>
                <a:spcPct val="117000"/>
              </a:lnSpc>
              <a:spcBef>
                <a:spcPts val="0"/>
              </a:spcBef>
              <a:spcAft>
                <a:spcPts val="0"/>
              </a:spcAft>
              <a:buClr>
                <a:schemeClr val="dk1"/>
              </a:buClr>
              <a:buSzPts val="1800"/>
              <a:buChar char="•"/>
              <a:defRPr/>
            </a:lvl3pPr>
            <a:lvl4pPr indent="-342900" lvl="3" marL="1828800" algn="l">
              <a:lnSpc>
                <a:spcPct val="117000"/>
              </a:lnSpc>
              <a:spcBef>
                <a:spcPts val="0"/>
              </a:spcBef>
              <a:spcAft>
                <a:spcPts val="0"/>
              </a:spcAft>
              <a:buClr>
                <a:schemeClr val="dk1"/>
              </a:buClr>
              <a:buSzPts val="1800"/>
              <a:buChar char="–"/>
              <a:defRPr/>
            </a:lvl4pPr>
            <a:lvl5pPr indent="-342900" lvl="4" marL="2286000" algn="l">
              <a:lnSpc>
                <a:spcPct val="117000"/>
              </a:lnSpc>
              <a:spcBef>
                <a:spcPts val="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grpSp>
        <p:nvGrpSpPr>
          <p:cNvPr id="173" name="Google Shape;173;p6"/>
          <p:cNvGrpSpPr/>
          <p:nvPr/>
        </p:nvGrpSpPr>
        <p:grpSpPr>
          <a:xfrm>
            <a:off x="278604" y="4554538"/>
            <a:ext cx="1331527" cy="342899"/>
            <a:chOff x="278604" y="4554538"/>
            <a:chExt cx="1331527" cy="342899"/>
          </a:xfrm>
        </p:grpSpPr>
        <p:grpSp>
          <p:nvGrpSpPr>
            <p:cNvPr id="174" name="Google Shape;174;p6"/>
            <p:cNvGrpSpPr/>
            <p:nvPr/>
          </p:nvGrpSpPr>
          <p:grpSpPr>
            <a:xfrm>
              <a:off x="278604" y="4554538"/>
              <a:ext cx="298793" cy="342426"/>
              <a:chOff x="278604" y="4554538"/>
              <a:chExt cx="298793" cy="342426"/>
            </a:xfrm>
          </p:grpSpPr>
          <p:grpSp>
            <p:nvGrpSpPr>
              <p:cNvPr id="175" name="Google Shape;175;p6"/>
              <p:cNvGrpSpPr/>
              <p:nvPr/>
            </p:nvGrpSpPr>
            <p:grpSpPr>
              <a:xfrm>
                <a:off x="278604" y="4554538"/>
                <a:ext cx="297174" cy="342426"/>
                <a:chOff x="278604" y="4554538"/>
                <a:chExt cx="297174" cy="342426"/>
              </a:xfrm>
            </p:grpSpPr>
            <p:sp>
              <p:nvSpPr>
                <p:cNvPr id="176" name="Google Shape;176;p6"/>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6"/>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8" name="Google Shape;178;p6"/>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79" name="Google Shape;179;p6"/>
            <p:cNvGrpSpPr/>
            <p:nvPr/>
          </p:nvGrpSpPr>
          <p:grpSpPr>
            <a:xfrm>
              <a:off x="704036" y="4691063"/>
              <a:ext cx="497054" cy="76834"/>
              <a:chOff x="704036" y="4691063"/>
              <a:chExt cx="497054" cy="76834"/>
            </a:xfrm>
          </p:grpSpPr>
          <p:sp>
            <p:nvSpPr>
              <p:cNvPr id="180" name="Google Shape;180;p6"/>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6"/>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6"/>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6"/>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6"/>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6"/>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6"/>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7" name="Google Shape;187;p6"/>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6"/>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6"/>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6"/>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6"/>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6"/>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6"/>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6"/>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6"/>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6"/>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6"/>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6"/>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6"/>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6"/>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6"/>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6"/>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6"/>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6"/>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6"/>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arge Text" type="obj">
  <p:cSld name="OBJECT">
    <p:spTree>
      <p:nvGrpSpPr>
        <p:cNvPr id="206" name="Shape 206"/>
        <p:cNvGrpSpPr/>
        <p:nvPr/>
      </p:nvGrpSpPr>
      <p:grpSpPr>
        <a:xfrm>
          <a:off x="0" y="0"/>
          <a:ext cx="0" cy="0"/>
          <a:chOff x="0" y="0"/>
          <a:chExt cx="0" cy="0"/>
        </a:xfrm>
      </p:grpSpPr>
      <p:sp>
        <p:nvSpPr>
          <p:cNvPr id="207" name="Google Shape;207;p7"/>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7"/>
          <p:cNvSpPr txBox="1"/>
          <p:nvPr>
            <p:ph idx="1" type="body"/>
          </p:nvPr>
        </p:nvSpPr>
        <p:spPr>
          <a:xfrm>
            <a:off x="347663" y="1597810"/>
            <a:ext cx="8238776" cy="2647182"/>
          </a:xfrm>
          <a:prstGeom prst="rect">
            <a:avLst/>
          </a:prstGeom>
          <a:noFill/>
          <a:ln>
            <a:noFill/>
          </a:ln>
        </p:spPr>
        <p:txBody>
          <a:bodyPr anchorCtr="0" anchor="t" bIns="0" lIns="0" spcFirstLastPara="1" rIns="0" wrap="square" tIns="0">
            <a:noAutofit/>
          </a:bodyPr>
          <a:lstStyle>
            <a:lvl1pPr indent="-228600" lvl="0" marL="457200" algn="l">
              <a:lnSpc>
                <a:spcPct val="85000"/>
              </a:lnSpc>
              <a:spcBef>
                <a:spcPts val="0"/>
              </a:spcBef>
              <a:spcAft>
                <a:spcPts val="0"/>
              </a:spcAft>
              <a:buClr>
                <a:schemeClr val="accent1"/>
              </a:buClr>
              <a:buSzPts val="5600"/>
              <a:buNone/>
              <a:defRPr sz="5600">
                <a:solidFill>
                  <a:schemeClr val="accent1"/>
                </a:solidFill>
              </a:defRPr>
            </a:lvl1pPr>
            <a:lvl2pPr indent="-228600" lvl="1" marL="914400" algn="l">
              <a:lnSpc>
                <a:spcPct val="115000"/>
              </a:lnSpc>
              <a:spcBef>
                <a:spcPts val="0"/>
              </a:spcBef>
              <a:spcAft>
                <a:spcPts val="0"/>
              </a:spcAft>
              <a:buClr>
                <a:schemeClr val="dk1"/>
              </a:buClr>
              <a:buSzPts val="1500"/>
              <a:buNone/>
              <a:defRPr/>
            </a:lvl2pPr>
            <a:lvl3pPr indent="-323850" lvl="2" marL="1371600" algn="l">
              <a:lnSpc>
                <a:spcPct val="115000"/>
              </a:lnSpc>
              <a:spcBef>
                <a:spcPts val="0"/>
              </a:spcBef>
              <a:spcAft>
                <a:spcPts val="0"/>
              </a:spcAft>
              <a:buClr>
                <a:schemeClr val="dk1"/>
              </a:buClr>
              <a:buSzPts val="1500"/>
              <a:buChar char="•"/>
              <a:defRPr/>
            </a:lvl3pPr>
            <a:lvl4pPr indent="-311150" lvl="3" marL="1828800" algn="l">
              <a:lnSpc>
                <a:spcPct val="115000"/>
              </a:lnSpc>
              <a:spcBef>
                <a:spcPts val="0"/>
              </a:spcBef>
              <a:spcAft>
                <a:spcPts val="0"/>
              </a:spcAft>
              <a:buClr>
                <a:schemeClr val="dk1"/>
              </a:buClr>
              <a:buSzPts val="1300"/>
              <a:buChar char="–"/>
              <a:defRPr/>
            </a:lvl4pPr>
            <a:lvl5pPr indent="-298450" lvl="4" marL="2286000" algn="l">
              <a:lnSpc>
                <a:spcPct val="115000"/>
              </a:lnSpc>
              <a:spcBef>
                <a:spcPts val="0"/>
              </a:spcBef>
              <a:spcAft>
                <a:spcPts val="0"/>
              </a:spcAft>
              <a:buClr>
                <a:schemeClr val="dk1"/>
              </a:buClr>
              <a:buSzPts val="11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9" name="Google Shape;209;p7"/>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0" name="Google Shape;210;p7"/>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Heavy Text White Title">
  <p:cSld name="Title and Heavy Text White Title">
    <p:spTree>
      <p:nvGrpSpPr>
        <p:cNvPr id="211" name="Shape 211"/>
        <p:cNvGrpSpPr/>
        <p:nvPr/>
      </p:nvGrpSpPr>
      <p:grpSpPr>
        <a:xfrm>
          <a:off x="0" y="0"/>
          <a:ext cx="0" cy="0"/>
          <a:chOff x="0" y="0"/>
          <a:chExt cx="0" cy="0"/>
        </a:xfrm>
      </p:grpSpPr>
      <p:sp>
        <p:nvSpPr>
          <p:cNvPr id="212" name="Google Shape;212;p8"/>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8"/>
          <p:cNvSpPr txBox="1"/>
          <p:nvPr>
            <p:ph idx="1" type="body"/>
          </p:nvPr>
        </p:nvSpPr>
        <p:spPr>
          <a:xfrm>
            <a:off x="323850" y="1572392"/>
            <a:ext cx="3978140"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8"/>
          <p:cNvSpPr txBox="1"/>
          <p:nvPr>
            <p:ph idx="2" type="body"/>
          </p:nvPr>
        </p:nvSpPr>
        <p:spPr>
          <a:xfrm>
            <a:off x="4899160" y="1572392"/>
            <a:ext cx="3978140"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5" name="Google Shape;215;p8"/>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p8"/>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5592">
          <p15:clr>
            <a:srgbClr val="FBAE40"/>
          </p15:clr>
        </p15:guide>
        <p15:guide id="2" pos="2712">
          <p15:clr>
            <a:srgbClr val="FBAE40"/>
          </p15:clr>
        </p15:guide>
        <p15:guide id="3" pos="308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Quote">
  <p:cSld name="Text and Quote">
    <p:spTree>
      <p:nvGrpSpPr>
        <p:cNvPr id="217" name="Shape 217"/>
        <p:cNvGrpSpPr/>
        <p:nvPr/>
      </p:nvGrpSpPr>
      <p:grpSpPr>
        <a:xfrm>
          <a:off x="0" y="0"/>
          <a:ext cx="0" cy="0"/>
          <a:chOff x="0" y="0"/>
          <a:chExt cx="0" cy="0"/>
        </a:xfrm>
      </p:grpSpPr>
      <p:sp>
        <p:nvSpPr>
          <p:cNvPr id="218" name="Google Shape;218;p9"/>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2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9"/>
          <p:cNvSpPr txBox="1"/>
          <p:nvPr>
            <p:ph idx="1" type="body"/>
          </p:nvPr>
        </p:nvSpPr>
        <p:spPr>
          <a:xfrm>
            <a:off x="323850" y="1572392"/>
            <a:ext cx="3978140"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solidFill>
                  <a:schemeClr val="accent1"/>
                </a:solidFill>
              </a:defRPr>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0" name="Google Shape;220;p9"/>
          <p:cNvSpPr txBox="1"/>
          <p:nvPr>
            <p:ph idx="2" type="body"/>
          </p:nvPr>
        </p:nvSpPr>
        <p:spPr>
          <a:xfrm>
            <a:off x="4899024" y="1542656"/>
            <a:ext cx="3978275" cy="2676918"/>
          </a:xfrm>
          <a:prstGeom prst="rect">
            <a:avLst/>
          </a:prstGeom>
          <a:noFill/>
          <a:ln>
            <a:noFill/>
          </a:ln>
        </p:spPr>
        <p:txBody>
          <a:bodyPr anchorCtr="0" anchor="t" bIns="0" lIns="0" spcFirstLastPara="1" rIns="0" wrap="square" tIns="0">
            <a:noAutofit/>
          </a:bodyPr>
          <a:lstStyle>
            <a:lvl1pPr indent="-228600" lvl="0" marL="457200" algn="l">
              <a:lnSpc>
                <a:spcPct val="82000"/>
              </a:lnSpc>
              <a:spcBef>
                <a:spcPts val="0"/>
              </a:spcBef>
              <a:spcAft>
                <a:spcPts val="0"/>
              </a:spcAft>
              <a:buClr>
                <a:schemeClr val="accent1"/>
              </a:buClr>
              <a:buSzPts val="3800"/>
              <a:buNone/>
              <a:defRPr sz="3800">
                <a:solidFill>
                  <a:schemeClr val="accent1"/>
                </a:solidFill>
              </a:defRPr>
            </a:lvl1pPr>
            <a:lvl2pPr indent="-228600" lvl="1" marL="914400" algn="l">
              <a:lnSpc>
                <a:spcPct val="115000"/>
              </a:lnSpc>
              <a:spcBef>
                <a:spcPts val="0"/>
              </a:spcBef>
              <a:spcAft>
                <a:spcPts val="0"/>
              </a:spcAft>
              <a:buClr>
                <a:schemeClr val="dk1"/>
              </a:buClr>
              <a:buSzPts val="1500"/>
              <a:buNone/>
              <a:defRPr/>
            </a:lvl2pPr>
            <a:lvl3pPr indent="-323850" lvl="2" marL="1371600" algn="l">
              <a:lnSpc>
                <a:spcPct val="115000"/>
              </a:lnSpc>
              <a:spcBef>
                <a:spcPts val="0"/>
              </a:spcBef>
              <a:spcAft>
                <a:spcPts val="0"/>
              </a:spcAft>
              <a:buClr>
                <a:schemeClr val="dk1"/>
              </a:buClr>
              <a:buSzPts val="1500"/>
              <a:buChar char="•"/>
              <a:defRPr/>
            </a:lvl3pPr>
            <a:lvl4pPr indent="-311150" lvl="3" marL="1828800" algn="l">
              <a:lnSpc>
                <a:spcPct val="115000"/>
              </a:lnSpc>
              <a:spcBef>
                <a:spcPts val="0"/>
              </a:spcBef>
              <a:spcAft>
                <a:spcPts val="0"/>
              </a:spcAft>
              <a:buClr>
                <a:schemeClr val="dk1"/>
              </a:buClr>
              <a:buSzPts val="1300"/>
              <a:buChar char="–"/>
              <a:defRPr/>
            </a:lvl4pPr>
            <a:lvl5pPr indent="-298450" lvl="4" marL="2286000" algn="l">
              <a:lnSpc>
                <a:spcPct val="115000"/>
              </a:lnSpc>
              <a:spcBef>
                <a:spcPts val="0"/>
              </a:spcBef>
              <a:spcAft>
                <a:spcPts val="0"/>
              </a:spcAft>
              <a:buClr>
                <a:schemeClr val="dk1"/>
              </a:buClr>
              <a:buSzPts val="11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1" name="Google Shape;221;p9"/>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dk2"/>
                </a:solidFill>
                <a:latin typeface="Arial"/>
                <a:ea typeface="Arial"/>
                <a:cs typeface="Arial"/>
                <a:sym typeface="Arial"/>
              </a:defRPr>
            </a:lvl1pPr>
            <a:lvl2pPr indent="0" lvl="1" marL="0" algn="r">
              <a:spcBef>
                <a:spcPts val="0"/>
              </a:spcBef>
              <a:buNone/>
              <a:defRPr sz="1200">
                <a:solidFill>
                  <a:schemeClr val="dk2"/>
                </a:solidFill>
                <a:latin typeface="Arial"/>
                <a:ea typeface="Arial"/>
                <a:cs typeface="Arial"/>
                <a:sym typeface="Arial"/>
              </a:defRPr>
            </a:lvl2pPr>
            <a:lvl3pPr indent="0" lvl="2" marL="0" algn="r">
              <a:spcBef>
                <a:spcPts val="0"/>
              </a:spcBef>
              <a:buNone/>
              <a:defRPr sz="1200">
                <a:solidFill>
                  <a:schemeClr val="dk2"/>
                </a:solidFill>
                <a:latin typeface="Arial"/>
                <a:ea typeface="Arial"/>
                <a:cs typeface="Arial"/>
                <a:sym typeface="Arial"/>
              </a:defRPr>
            </a:lvl3pPr>
            <a:lvl4pPr indent="0" lvl="3" marL="0" algn="r">
              <a:spcBef>
                <a:spcPts val="0"/>
              </a:spcBef>
              <a:buNone/>
              <a:defRPr sz="1200">
                <a:solidFill>
                  <a:schemeClr val="dk2"/>
                </a:solidFill>
                <a:latin typeface="Arial"/>
                <a:ea typeface="Arial"/>
                <a:cs typeface="Arial"/>
                <a:sym typeface="Arial"/>
              </a:defRPr>
            </a:lvl4pPr>
            <a:lvl5pPr indent="0" lvl="4" marL="0" algn="r">
              <a:spcBef>
                <a:spcPts val="0"/>
              </a:spcBef>
              <a:buNone/>
              <a:defRPr sz="1200">
                <a:solidFill>
                  <a:schemeClr val="dk2"/>
                </a:solidFill>
                <a:latin typeface="Arial"/>
                <a:ea typeface="Arial"/>
                <a:cs typeface="Arial"/>
                <a:sym typeface="Arial"/>
              </a:defRPr>
            </a:lvl5pPr>
            <a:lvl6pPr indent="0" lvl="5" marL="0" algn="r">
              <a:spcBef>
                <a:spcPts val="0"/>
              </a:spcBef>
              <a:buNone/>
              <a:defRPr sz="1200">
                <a:solidFill>
                  <a:schemeClr val="dk2"/>
                </a:solidFill>
                <a:latin typeface="Arial"/>
                <a:ea typeface="Arial"/>
                <a:cs typeface="Arial"/>
                <a:sym typeface="Arial"/>
              </a:defRPr>
            </a:lvl6pPr>
            <a:lvl7pPr indent="0" lvl="6" marL="0" algn="r">
              <a:spcBef>
                <a:spcPts val="0"/>
              </a:spcBef>
              <a:buNone/>
              <a:defRPr sz="1200">
                <a:solidFill>
                  <a:schemeClr val="dk2"/>
                </a:solidFill>
                <a:latin typeface="Arial"/>
                <a:ea typeface="Arial"/>
                <a:cs typeface="Arial"/>
                <a:sym typeface="Arial"/>
              </a:defRPr>
            </a:lvl7pPr>
            <a:lvl8pPr indent="0" lvl="7" marL="0" algn="r">
              <a:spcBef>
                <a:spcPts val="0"/>
              </a:spcBef>
              <a:buNone/>
              <a:defRPr sz="1200">
                <a:solidFill>
                  <a:schemeClr val="dk2"/>
                </a:solidFill>
                <a:latin typeface="Arial"/>
                <a:ea typeface="Arial"/>
                <a:cs typeface="Arial"/>
                <a:sym typeface="Arial"/>
              </a:defRPr>
            </a:lvl8pPr>
            <a:lvl9pPr indent="0" lvl="8" marL="0" algn="r">
              <a:spcBef>
                <a:spcPts val="0"/>
              </a:spcBef>
              <a:buNone/>
              <a:defRPr sz="12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2" name="Google Shape;222;p9"/>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5592">
          <p15:clr>
            <a:srgbClr val="FBAE40"/>
          </p15:clr>
        </p15:guide>
        <p15:guide id="2" pos="2712">
          <p15:clr>
            <a:srgbClr val="FBAE40"/>
          </p15:clr>
        </p15:guide>
        <p15:guide id="3" pos="308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p:cSld name="Text and Image">
    <p:spTree>
      <p:nvGrpSpPr>
        <p:cNvPr id="223" name="Shape 223"/>
        <p:cNvGrpSpPr/>
        <p:nvPr/>
      </p:nvGrpSpPr>
      <p:grpSpPr>
        <a:xfrm>
          <a:off x="0" y="0"/>
          <a:ext cx="0" cy="0"/>
          <a:chOff x="0" y="0"/>
          <a:chExt cx="0" cy="0"/>
        </a:xfrm>
      </p:grpSpPr>
      <p:sp>
        <p:nvSpPr>
          <p:cNvPr id="224" name="Google Shape;224;p10"/>
          <p:cNvSpPr/>
          <p:nvPr>
            <p:ph idx="2" type="pic"/>
          </p:nvPr>
        </p:nvSpPr>
        <p:spPr>
          <a:xfrm>
            <a:off x="4901184" y="64294"/>
            <a:ext cx="4242816" cy="5079205"/>
          </a:xfrm>
          <a:prstGeom prst="rect">
            <a:avLst/>
          </a:prstGeom>
          <a:solidFill>
            <a:srgbClr val="D8D8D8"/>
          </a:solidFill>
          <a:ln>
            <a:noFill/>
          </a:ln>
        </p:spPr>
      </p:sp>
      <p:sp>
        <p:nvSpPr>
          <p:cNvPr id="225" name="Google Shape;225;p10"/>
          <p:cNvSpPr txBox="1"/>
          <p:nvPr>
            <p:ph type="title"/>
          </p:nvPr>
        </p:nvSpPr>
        <p:spPr>
          <a:xfrm>
            <a:off x="326230" y="339586"/>
            <a:ext cx="4122825" cy="67710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0"/>
          <p:cNvSpPr txBox="1"/>
          <p:nvPr>
            <p:ph idx="1" type="body"/>
          </p:nvPr>
        </p:nvSpPr>
        <p:spPr>
          <a:xfrm>
            <a:off x="323849" y="1572392"/>
            <a:ext cx="3977640" cy="2647182"/>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accent1"/>
              </a:buClr>
              <a:buSzPts val="1100"/>
              <a:buNone/>
              <a:defRPr sz="1100">
                <a:solidFill>
                  <a:schemeClr val="accent1"/>
                </a:solidFill>
              </a:defRPr>
            </a:lvl1pPr>
            <a:lvl2pPr indent="-228600" lvl="1" marL="914400" algn="l">
              <a:lnSpc>
                <a:spcPct val="112000"/>
              </a:lnSpc>
              <a:spcBef>
                <a:spcPts val="0"/>
              </a:spcBef>
              <a:spcAft>
                <a:spcPts val="0"/>
              </a:spcAft>
              <a:buClr>
                <a:schemeClr val="dk1"/>
              </a:buClr>
              <a:buSzPts val="1050"/>
              <a:buNone/>
              <a:defRPr sz="1050"/>
            </a:lvl2pPr>
            <a:lvl3pPr indent="-295275" lvl="2" marL="1371600" algn="l">
              <a:lnSpc>
                <a:spcPct val="112000"/>
              </a:lnSpc>
              <a:spcBef>
                <a:spcPts val="0"/>
              </a:spcBef>
              <a:spcAft>
                <a:spcPts val="0"/>
              </a:spcAft>
              <a:buClr>
                <a:schemeClr val="dk1"/>
              </a:buClr>
              <a:buSzPts val="1050"/>
              <a:buChar char="•"/>
              <a:defRPr sz="1050"/>
            </a:lvl3pPr>
            <a:lvl4pPr indent="-285750" lvl="3" marL="1828800" algn="l">
              <a:lnSpc>
                <a:spcPct val="112000"/>
              </a:lnSpc>
              <a:spcBef>
                <a:spcPts val="0"/>
              </a:spcBef>
              <a:spcAft>
                <a:spcPts val="0"/>
              </a:spcAft>
              <a:buClr>
                <a:schemeClr val="dk1"/>
              </a:buClr>
              <a:buSzPts val="900"/>
              <a:buChar char="–"/>
              <a:defRPr sz="900"/>
            </a:lvl4pPr>
            <a:lvl5pPr indent="-279400" lvl="4" marL="2286000" algn="l">
              <a:lnSpc>
                <a:spcPct val="112000"/>
              </a:lnSpc>
              <a:spcBef>
                <a:spcPts val="0"/>
              </a:spcBef>
              <a:spcAft>
                <a:spcPts val="0"/>
              </a:spcAft>
              <a:buClr>
                <a:schemeClr val="dk1"/>
              </a:buClr>
              <a:buSzPts val="800"/>
              <a:buChar char="•"/>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7" name="Google Shape;227;p10"/>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8" name="Google Shape;228;p10"/>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lvl1pPr lvl="0" algn="r">
              <a:spcBef>
                <a:spcPts val="0"/>
              </a:spcBef>
              <a:spcAft>
                <a:spcPts val="0"/>
              </a:spcAft>
              <a:buSzPts val="1400"/>
              <a:buNone/>
              <a:defRPr b="1" sz="5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2712">
          <p15:clr>
            <a:srgbClr val="FBAE40"/>
          </p15:clr>
        </p15:guide>
        <p15:guide id="2" pos="3085">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2200"/>
              <a:buFont typeface="Arial"/>
              <a:buNone/>
              <a:defRPr b="1" i="0" sz="2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26231" y="1553204"/>
            <a:ext cx="7443102" cy="2647182"/>
          </a:xfrm>
          <a:prstGeom prst="rect">
            <a:avLst/>
          </a:prstGeom>
          <a:noFill/>
          <a:ln>
            <a:noFill/>
          </a:ln>
        </p:spPr>
        <p:txBody>
          <a:bodyPr anchorCtr="0" anchor="t" bIns="0" lIns="0" spcFirstLastPara="1" rIns="0" wrap="square" tIns="0">
            <a:noAutofit/>
          </a:bodyPr>
          <a:lstStyle>
            <a:lvl1pPr indent="-228600" lvl="0" marL="457200" marR="0" rtl="0" algn="l">
              <a:lnSpc>
                <a:spcPct val="117000"/>
              </a:lnSpc>
              <a:spcBef>
                <a:spcPts val="0"/>
              </a:spcBef>
              <a:spcAft>
                <a:spcPts val="0"/>
              </a:spcAft>
              <a:buClr>
                <a:schemeClr val="accent1"/>
              </a:buClr>
              <a:buSzPts val="1500"/>
              <a:buFont typeface="Arial"/>
              <a:buNone/>
              <a:defRPr b="1" i="0" sz="1500" u="none" cap="none" strike="noStrike">
                <a:solidFill>
                  <a:schemeClr val="accent1"/>
                </a:solidFill>
                <a:latin typeface="Arial"/>
                <a:ea typeface="Arial"/>
                <a:cs typeface="Arial"/>
                <a:sym typeface="Arial"/>
              </a:defRPr>
            </a:lvl1pPr>
            <a:lvl2pPr indent="-228600" lvl="1" marL="914400" marR="0" rtl="0" algn="l">
              <a:lnSpc>
                <a:spcPct val="117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323850" lvl="2" marL="1371600" marR="0" rtl="0" algn="l">
              <a:lnSpc>
                <a:spcPct val="117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1150" lvl="3" marL="1828800" marR="0" rtl="0" algn="l">
              <a:lnSpc>
                <a:spcPct val="117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indent="-298450" lvl="4" marL="2286000" marR="0" rtl="0" algn="l">
              <a:lnSpc>
                <a:spcPct val="117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chemeClr val="dk2"/>
                </a:solidFill>
                <a:latin typeface="Arial"/>
                <a:ea typeface="Arial"/>
                <a:cs typeface="Arial"/>
                <a:sym typeface="Arial"/>
              </a:defRPr>
            </a:lvl1pPr>
            <a:lvl2pPr indent="0" lvl="1" marL="0" marR="0" rtl="0" algn="r">
              <a:spcBef>
                <a:spcPts val="0"/>
              </a:spcBef>
              <a:buNone/>
              <a:defRPr b="0" i="0" sz="1200" u="none" cap="none" strike="noStrike">
                <a:solidFill>
                  <a:schemeClr val="dk2"/>
                </a:solidFill>
                <a:latin typeface="Arial"/>
                <a:ea typeface="Arial"/>
                <a:cs typeface="Arial"/>
                <a:sym typeface="Arial"/>
              </a:defRPr>
            </a:lvl2pPr>
            <a:lvl3pPr indent="0" lvl="2" marL="0" marR="0" rtl="0" algn="r">
              <a:spcBef>
                <a:spcPts val="0"/>
              </a:spcBef>
              <a:buNone/>
              <a:defRPr b="0" i="0" sz="1200" u="none" cap="none" strike="noStrike">
                <a:solidFill>
                  <a:schemeClr val="dk2"/>
                </a:solidFill>
                <a:latin typeface="Arial"/>
                <a:ea typeface="Arial"/>
                <a:cs typeface="Arial"/>
                <a:sym typeface="Arial"/>
              </a:defRPr>
            </a:lvl3pPr>
            <a:lvl4pPr indent="0" lvl="3" marL="0" marR="0" rtl="0" algn="r">
              <a:spcBef>
                <a:spcPts val="0"/>
              </a:spcBef>
              <a:buNone/>
              <a:defRPr b="0" i="0" sz="1200" u="none" cap="none" strike="noStrike">
                <a:solidFill>
                  <a:schemeClr val="dk2"/>
                </a:solidFill>
                <a:latin typeface="Arial"/>
                <a:ea typeface="Arial"/>
                <a:cs typeface="Arial"/>
                <a:sym typeface="Arial"/>
              </a:defRPr>
            </a:lvl4pPr>
            <a:lvl5pPr indent="0" lvl="4" marL="0" marR="0" rtl="0" algn="r">
              <a:spcBef>
                <a:spcPts val="0"/>
              </a:spcBef>
              <a:buNone/>
              <a:defRPr b="0" i="0" sz="1200" u="none" cap="none" strike="noStrike">
                <a:solidFill>
                  <a:schemeClr val="dk2"/>
                </a:solidFill>
                <a:latin typeface="Arial"/>
                <a:ea typeface="Arial"/>
                <a:cs typeface="Arial"/>
                <a:sym typeface="Arial"/>
              </a:defRPr>
            </a:lvl5pPr>
            <a:lvl6pPr indent="0" lvl="5" marL="0" marR="0" rtl="0" algn="r">
              <a:spcBef>
                <a:spcPts val="0"/>
              </a:spcBef>
              <a:buNone/>
              <a:defRPr b="0" i="0" sz="1200" u="none" cap="none" strike="noStrike">
                <a:solidFill>
                  <a:schemeClr val="dk2"/>
                </a:solidFill>
                <a:latin typeface="Arial"/>
                <a:ea typeface="Arial"/>
                <a:cs typeface="Arial"/>
                <a:sym typeface="Arial"/>
              </a:defRPr>
            </a:lvl6pPr>
            <a:lvl7pPr indent="0" lvl="6" marL="0" marR="0" rtl="0" algn="r">
              <a:spcBef>
                <a:spcPts val="0"/>
              </a:spcBef>
              <a:buNone/>
              <a:defRPr b="0" i="0" sz="1200" u="none" cap="none" strike="noStrike">
                <a:solidFill>
                  <a:schemeClr val="dk2"/>
                </a:solidFill>
                <a:latin typeface="Arial"/>
                <a:ea typeface="Arial"/>
                <a:cs typeface="Arial"/>
                <a:sym typeface="Arial"/>
              </a:defRPr>
            </a:lvl7pPr>
            <a:lvl8pPr indent="0" lvl="7" marL="0" marR="0" rtl="0" algn="r">
              <a:spcBef>
                <a:spcPts val="0"/>
              </a:spcBef>
              <a:buNone/>
              <a:defRPr b="0" i="0" sz="1200" u="none" cap="none" strike="noStrike">
                <a:solidFill>
                  <a:schemeClr val="dk2"/>
                </a:solidFill>
                <a:latin typeface="Arial"/>
                <a:ea typeface="Arial"/>
                <a:cs typeface="Arial"/>
                <a:sym typeface="Arial"/>
              </a:defRPr>
            </a:lvl8pPr>
            <a:lvl9pPr indent="0" lvl="8" marL="0" marR="0" rtl="0" algn="r">
              <a:spcBef>
                <a:spcPts val="0"/>
              </a:spcBef>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lvl1pPr lvl="0" marR="0" rtl="0" algn="r">
              <a:spcBef>
                <a:spcPts val="0"/>
              </a:spcBef>
              <a:spcAft>
                <a:spcPts val="0"/>
              </a:spcAft>
              <a:buSzPts val="1400"/>
              <a:buNone/>
              <a:defRPr b="1" i="0" sz="5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p:nvPr/>
        </p:nvSpPr>
        <p:spPr>
          <a:xfrm>
            <a:off x="-2" y="0"/>
            <a:ext cx="9143999" cy="642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5" name="Google Shape;15;p1"/>
          <p:cNvGrpSpPr/>
          <p:nvPr/>
        </p:nvGrpSpPr>
        <p:grpSpPr>
          <a:xfrm>
            <a:off x="278604" y="4554538"/>
            <a:ext cx="1331527" cy="342899"/>
            <a:chOff x="278604" y="4554538"/>
            <a:chExt cx="1331527" cy="342899"/>
          </a:xfrm>
        </p:grpSpPr>
        <p:grpSp>
          <p:nvGrpSpPr>
            <p:cNvPr id="16" name="Google Shape;16;p1"/>
            <p:cNvGrpSpPr/>
            <p:nvPr/>
          </p:nvGrpSpPr>
          <p:grpSpPr>
            <a:xfrm>
              <a:off x="278604" y="4554538"/>
              <a:ext cx="298793" cy="342426"/>
              <a:chOff x="278604" y="4554538"/>
              <a:chExt cx="298793" cy="342426"/>
            </a:xfrm>
          </p:grpSpPr>
          <p:grpSp>
            <p:nvGrpSpPr>
              <p:cNvPr id="17" name="Google Shape;17;p1"/>
              <p:cNvGrpSpPr/>
              <p:nvPr/>
            </p:nvGrpSpPr>
            <p:grpSpPr>
              <a:xfrm>
                <a:off x="278604" y="4554538"/>
                <a:ext cx="297174" cy="342426"/>
                <a:chOff x="278604" y="4554538"/>
                <a:chExt cx="297174" cy="342426"/>
              </a:xfrm>
            </p:grpSpPr>
            <p:sp>
              <p:nvSpPr>
                <p:cNvPr id="18" name="Google Shape;18;p1"/>
                <p:cNvSpPr/>
                <p:nvPr/>
              </p:nvSpPr>
              <p:spPr>
                <a:xfrm>
                  <a:off x="293446" y="4554538"/>
                  <a:ext cx="282332" cy="106045"/>
                </a:xfrm>
                <a:custGeom>
                  <a:rect b="b" l="l" r="r" t="t"/>
                  <a:pathLst>
                    <a:path extrusionOk="0" h="106045" w="282332">
                      <a:moveTo>
                        <a:pt x="282051" y="70485"/>
                      </a:moveTo>
                      <a:cubicBezTo>
                        <a:pt x="282051" y="70485"/>
                        <a:pt x="282685" y="70485"/>
                        <a:pt x="282051" y="70485"/>
                      </a:cubicBezTo>
                      <a:cubicBezTo>
                        <a:pt x="282051" y="69850"/>
                        <a:pt x="281418" y="69215"/>
                        <a:pt x="280152" y="67310"/>
                      </a:cubicBezTo>
                      <a:cubicBezTo>
                        <a:pt x="278885" y="65405"/>
                        <a:pt x="269388" y="52705"/>
                        <a:pt x="257357" y="41910"/>
                      </a:cubicBezTo>
                      <a:cubicBezTo>
                        <a:pt x="245960" y="31115"/>
                        <a:pt x="209868" y="0"/>
                        <a:pt x="152247" y="0"/>
                      </a:cubicBezTo>
                      <a:cubicBezTo>
                        <a:pt x="92727" y="0"/>
                        <a:pt x="52203" y="32385"/>
                        <a:pt x="31308" y="55880"/>
                      </a:cubicBezTo>
                      <a:cubicBezTo>
                        <a:pt x="11046" y="78740"/>
                        <a:pt x="915" y="104140"/>
                        <a:pt x="281" y="104775"/>
                      </a:cubicBezTo>
                      <a:cubicBezTo>
                        <a:pt x="281" y="105410"/>
                        <a:pt x="-352" y="105410"/>
                        <a:pt x="281" y="106045"/>
                      </a:cubicBezTo>
                      <a:cubicBezTo>
                        <a:pt x="915" y="106045"/>
                        <a:pt x="915" y="105410"/>
                        <a:pt x="915" y="104775"/>
                      </a:cubicBezTo>
                      <a:cubicBezTo>
                        <a:pt x="1548" y="104140"/>
                        <a:pt x="11679" y="80645"/>
                        <a:pt x="35107" y="61595"/>
                      </a:cubicBezTo>
                      <a:cubicBezTo>
                        <a:pt x="58535" y="42545"/>
                        <a:pt x="96526" y="20955"/>
                        <a:pt x="152880" y="20955"/>
                      </a:cubicBezTo>
                      <a:cubicBezTo>
                        <a:pt x="201003" y="20955"/>
                        <a:pt x="235195" y="38100"/>
                        <a:pt x="251025" y="47625"/>
                      </a:cubicBezTo>
                      <a:cubicBezTo>
                        <a:pt x="266855" y="57150"/>
                        <a:pt x="276986" y="66675"/>
                        <a:pt x="278885" y="68580"/>
                      </a:cubicBezTo>
                      <a:cubicBezTo>
                        <a:pt x="280785" y="69850"/>
                        <a:pt x="281418" y="69850"/>
                        <a:pt x="282051" y="70485"/>
                      </a:cubicBezTo>
                      <a:cubicBezTo>
                        <a:pt x="282051" y="70485"/>
                        <a:pt x="282051" y="70485"/>
                        <a:pt x="282051" y="704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1"/>
                <p:cNvSpPr/>
                <p:nvPr/>
              </p:nvSpPr>
              <p:spPr>
                <a:xfrm>
                  <a:off x="278604" y="4715192"/>
                  <a:ext cx="255736" cy="181772"/>
                </a:xfrm>
                <a:custGeom>
                  <a:rect b="b" l="l" r="r" t="t"/>
                  <a:pathLst>
                    <a:path extrusionOk="0" h="181772" w="255736">
                      <a:moveTo>
                        <a:pt x="1194" y="0"/>
                      </a:moveTo>
                      <a:cubicBezTo>
                        <a:pt x="1827" y="0"/>
                        <a:pt x="1827" y="0"/>
                        <a:pt x="1194" y="0"/>
                      </a:cubicBezTo>
                      <a:cubicBezTo>
                        <a:pt x="1827" y="635"/>
                        <a:pt x="1194" y="1270"/>
                        <a:pt x="1194" y="2540"/>
                      </a:cubicBezTo>
                      <a:cubicBezTo>
                        <a:pt x="1194" y="3810"/>
                        <a:pt x="-72" y="31750"/>
                        <a:pt x="14491" y="60960"/>
                      </a:cubicBezTo>
                      <a:cubicBezTo>
                        <a:pt x="29054" y="91440"/>
                        <a:pt x="55015" y="123190"/>
                        <a:pt x="96806" y="144145"/>
                      </a:cubicBezTo>
                      <a:cubicBezTo>
                        <a:pt x="136064" y="163195"/>
                        <a:pt x="174688" y="166370"/>
                        <a:pt x="203182" y="163195"/>
                      </a:cubicBezTo>
                      <a:cubicBezTo>
                        <a:pt x="231042" y="160020"/>
                        <a:pt x="251938" y="149860"/>
                        <a:pt x="254470" y="148590"/>
                      </a:cubicBezTo>
                      <a:cubicBezTo>
                        <a:pt x="255737" y="147955"/>
                        <a:pt x="255737" y="147955"/>
                        <a:pt x="255737" y="147955"/>
                      </a:cubicBezTo>
                      <a:cubicBezTo>
                        <a:pt x="255737" y="147955"/>
                        <a:pt x="255737" y="147955"/>
                        <a:pt x="255737" y="147955"/>
                      </a:cubicBezTo>
                      <a:cubicBezTo>
                        <a:pt x="255737" y="147955"/>
                        <a:pt x="255104" y="148590"/>
                        <a:pt x="254470" y="148590"/>
                      </a:cubicBezTo>
                      <a:cubicBezTo>
                        <a:pt x="253837" y="149225"/>
                        <a:pt x="252571" y="150495"/>
                        <a:pt x="250671" y="151765"/>
                      </a:cubicBezTo>
                      <a:cubicBezTo>
                        <a:pt x="247505" y="154305"/>
                        <a:pt x="241173" y="160020"/>
                        <a:pt x="219012" y="169545"/>
                      </a:cubicBezTo>
                      <a:cubicBezTo>
                        <a:pt x="187985" y="182880"/>
                        <a:pt x="135431" y="191135"/>
                        <a:pt x="83509" y="162560"/>
                      </a:cubicBezTo>
                      <a:cubicBezTo>
                        <a:pt x="33487" y="135255"/>
                        <a:pt x="11325" y="88265"/>
                        <a:pt x="3727" y="52705"/>
                      </a:cubicBezTo>
                      <a:cubicBezTo>
                        <a:pt x="-1972" y="25400"/>
                        <a:pt x="561" y="3175"/>
                        <a:pt x="561" y="1270"/>
                      </a:cubicBezTo>
                      <a:cubicBezTo>
                        <a:pt x="1194" y="635"/>
                        <a:pt x="1194" y="635"/>
                        <a:pt x="1194" y="0"/>
                      </a:cubicBezTo>
                      <a:cubicBezTo>
                        <a:pt x="1194" y="0"/>
                        <a:pt x="1194" y="0"/>
                        <a:pt x="1194"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0" name="Google Shape;20;p1"/>
              <p:cNvSpPr/>
              <p:nvPr/>
            </p:nvSpPr>
            <p:spPr>
              <a:xfrm>
                <a:off x="342484" y="4665663"/>
                <a:ext cx="234913" cy="102234"/>
              </a:xfrm>
              <a:custGeom>
                <a:rect b="b" l="l" r="r" t="t"/>
                <a:pathLst>
                  <a:path extrusionOk="0" h="102234" w="234913">
                    <a:moveTo>
                      <a:pt x="131071" y="100330"/>
                    </a:moveTo>
                    <a:lnTo>
                      <a:pt x="131071" y="60960"/>
                    </a:lnTo>
                    <a:lnTo>
                      <a:pt x="159564" y="0"/>
                    </a:lnTo>
                    <a:lnTo>
                      <a:pt x="137402" y="0"/>
                    </a:lnTo>
                    <a:lnTo>
                      <a:pt x="120306" y="40005"/>
                    </a:lnTo>
                    <a:lnTo>
                      <a:pt x="103210" y="0"/>
                    </a:lnTo>
                    <a:lnTo>
                      <a:pt x="80415" y="0"/>
                    </a:lnTo>
                    <a:lnTo>
                      <a:pt x="108909" y="60960"/>
                    </a:lnTo>
                    <a:lnTo>
                      <a:pt x="108909" y="100330"/>
                    </a:lnTo>
                    <a:lnTo>
                      <a:pt x="131071" y="100330"/>
                    </a:lnTo>
                    <a:close/>
                    <a:moveTo>
                      <a:pt x="53188" y="57785"/>
                    </a:moveTo>
                    <a:cubicBezTo>
                      <a:pt x="46223" y="43815"/>
                      <a:pt x="24061" y="2540"/>
                      <a:pt x="22795" y="635"/>
                    </a:cubicBezTo>
                    <a:lnTo>
                      <a:pt x="22795" y="0"/>
                    </a:lnTo>
                    <a:lnTo>
                      <a:pt x="0" y="0"/>
                    </a:lnTo>
                    <a:lnTo>
                      <a:pt x="0" y="100965"/>
                    </a:lnTo>
                    <a:lnTo>
                      <a:pt x="20262" y="100965"/>
                    </a:lnTo>
                    <a:lnTo>
                      <a:pt x="20262" y="41275"/>
                    </a:lnTo>
                    <a:cubicBezTo>
                      <a:pt x="27860" y="55245"/>
                      <a:pt x="51922" y="97790"/>
                      <a:pt x="53188" y="100330"/>
                    </a:cubicBezTo>
                    <a:lnTo>
                      <a:pt x="53821" y="100965"/>
                    </a:lnTo>
                    <a:lnTo>
                      <a:pt x="74083" y="100965"/>
                    </a:lnTo>
                    <a:lnTo>
                      <a:pt x="74083" y="0"/>
                    </a:lnTo>
                    <a:lnTo>
                      <a:pt x="53821" y="0"/>
                    </a:lnTo>
                    <a:lnTo>
                      <a:pt x="53821" y="57785"/>
                    </a:lnTo>
                    <a:close/>
                    <a:moveTo>
                      <a:pt x="234914" y="65405"/>
                    </a:moveTo>
                    <a:lnTo>
                      <a:pt x="234914" y="0"/>
                    </a:lnTo>
                    <a:lnTo>
                      <a:pt x="213385" y="0"/>
                    </a:lnTo>
                    <a:lnTo>
                      <a:pt x="213385" y="64770"/>
                    </a:lnTo>
                    <a:cubicBezTo>
                      <a:pt x="213385" y="78105"/>
                      <a:pt x="209586" y="83185"/>
                      <a:pt x="200722" y="83185"/>
                    </a:cubicBezTo>
                    <a:cubicBezTo>
                      <a:pt x="191224" y="83185"/>
                      <a:pt x="188058" y="78105"/>
                      <a:pt x="188058" y="64770"/>
                    </a:cubicBezTo>
                    <a:lnTo>
                      <a:pt x="188058" y="0"/>
                    </a:lnTo>
                    <a:lnTo>
                      <a:pt x="165896" y="0"/>
                    </a:lnTo>
                    <a:lnTo>
                      <a:pt x="165896" y="65405"/>
                    </a:lnTo>
                    <a:cubicBezTo>
                      <a:pt x="165896" y="89535"/>
                      <a:pt x="177927" y="102235"/>
                      <a:pt x="200722" y="102235"/>
                    </a:cubicBezTo>
                    <a:cubicBezTo>
                      <a:pt x="223516" y="102235"/>
                      <a:pt x="234914" y="90170"/>
                      <a:pt x="234914" y="6540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1" name="Google Shape;21;p1"/>
            <p:cNvGrpSpPr/>
            <p:nvPr/>
          </p:nvGrpSpPr>
          <p:grpSpPr>
            <a:xfrm>
              <a:off x="704036" y="4691063"/>
              <a:ext cx="497054" cy="76834"/>
              <a:chOff x="704036" y="4691063"/>
              <a:chExt cx="497054" cy="76834"/>
            </a:xfrm>
          </p:grpSpPr>
          <p:sp>
            <p:nvSpPr>
              <p:cNvPr id="22" name="Google Shape;22;p1"/>
              <p:cNvSpPr/>
              <p:nvPr/>
            </p:nvSpPr>
            <p:spPr>
              <a:xfrm>
                <a:off x="704036" y="4691698"/>
                <a:ext cx="43690" cy="74930"/>
              </a:xfrm>
              <a:custGeom>
                <a:rect b="b" l="l" r="r" t="t"/>
                <a:pathLst>
                  <a:path extrusionOk="0" h="74930" w="43690">
                    <a:moveTo>
                      <a:pt x="22162" y="74930"/>
                    </a:moveTo>
                    <a:lnTo>
                      <a:pt x="0" y="74930"/>
                    </a:lnTo>
                    <a:lnTo>
                      <a:pt x="0" y="1270"/>
                    </a:lnTo>
                    <a:lnTo>
                      <a:pt x="22162" y="1270"/>
                    </a:lnTo>
                    <a:lnTo>
                      <a:pt x="22162" y="10795"/>
                    </a:lnTo>
                    <a:cubicBezTo>
                      <a:pt x="25961" y="5080"/>
                      <a:pt x="31660" y="0"/>
                      <a:pt x="41791" y="0"/>
                    </a:cubicBezTo>
                    <a:cubicBezTo>
                      <a:pt x="41791" y="0"/>
                      <a:pt x="43057" y="0"/>
                      <a:pt x="43057" y="0"/>
                    </a:cubicBezTo>
                    <a:lnTo>
                      <a:pt x="43690" y="0"/>
                    </a:lnTo>
                    <a:lnTo>
                      <a:pt x="43690" y="18415"/>
                    </a:lnTo>
                    <a:lnTo>
                      <a:pt x="42424" y="18415"/>
                    </a:lnTo>
                    <a:cubicBezTo>
                      <a:pt x="41791" y="18415"/>
                      <a:pt x="39258" y="17780"/>
                      <a:pt x="38625" y="17780"/>
                    </a:cubicBezTo>
                    <a:cubicBezTo>
                      <a:pt x="29760" y="17780"/>
                      <a:pt x="24061" y="22860"/>
                      <a:pt x="22162" y="25400"/>
                    </a:cubicBezTo>
                    <a:lnTo>
                      <a:pt x="22162" y="7493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1"/>
              <p:cNvSpPr/>
              <p:nvPr/>
            </p:nvSpPr>
            <p:spPr>
              <a:xfrm>
                <a:off x="888294"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1"/>
              <p:cNvSpPr/>
              <p:nvPr/>
            </p:nvSpPr>
            <p:spPr>
              <a:xfrm>
                <a:off x="821809" y="4692333"/>
                <a:ext cx="60817" cy="75564"/>
              </a:xfrm>
              <a:custGeom>
                <a:rect b="b" l="l" r="r" t="t"/>
                <a:pathLst>
                  <a:path extrusionOk="0" h="75564" w="60817">
                    <a:moveTo>
                      <a:pt x="31660" y="75565"/>
                    </a:moveTo>
                    <a:cubicBezTo>
                      <a:pt x="17729" y="75565"/>
                      <a:pt x="8232" y="71755"/>
                      <a:pt x="633" y="62865"/>
                    </a:cubicBezTo>
                    <a:lnTo>
                      <a:pt x="0" y="62230"/>
                    </a:lnTo>
                    <a:lnTo>
                      <a:pt x="11397" y="50165"/>
                    </a:lnTo>
                    <a:lnTo>
                      <a:pt x="12031" y="50800"/>
                    </a:lnTo>
                    <a:cubicBezTo>
                      <a:pt x="17729" y="56515"/>
                      <a:pt x="25328" y="60325"/>
                      <a:pt x="31660" y="60325"/>
                    </a:cubicBezTo>
                    <a:cubicBezTo>
                      <a:pt x="35459" y="60325"/>
                      <a:pt x="40524" y="59055"/>
                      <a:pt x="40524" y="54610"/>
                    </a:cubicBezTo>
                    <a:cubicBezTo>
                      <a:pt x="40524" y="49530"/>
                      <a:pt x="34826" y="47625"/>
                      <a:pt x="27227" y="45720"/>
                    </a:cubicBezTo>
                    <a:cubicBezTo>
                      <a:pt x="16463" y="42545"/>
                      <a:pt x="3166" y="38735"/>
                      <a:pt x="3166" y="22225"/>
                    </a:cubicBezTo>
                    <a:cubicBezTo>
                      <a:pt x="3166" y="6985"/>
                      <a:pt x="17096" y="0"/>
                      <a:pt x="31026" y="0"/>
                    </a:cubicBezTo>
                    <a:cubicBezTo>
                      <a:pt x="41157" y="0"/>
                      <a:pt x="51922" y="4445"/>
                      <a:pt x="58254" y="11430"/>
                    </a:cubicBezTo>
                    <a:lnTo>
                      <a:pt x="58887" y="12065"/>
                    </a:lnTo>
                    <a:lnTo>
                      <a:pt x="47489" y="24130"/>
                    </a:lnTo>
                    <a:lnTo>
                      <a:pt x="46856" y="23495"/>
                    </a:lnTo>
                    <a:cubicBezTo>
                      <a:pt x="41157" y="17780"/>
                      <a:pt x="36092" y="15875"/>
                      <a:pt x="31026" y="15875"/>
                    </a:cubicBezTo>
                    <a:cubicBezTo>
                      <a:pt x="28494" y="15875"/>
                      <a:pt x="24061" y="16510"/>
                      <a:pt x="24061" y="20955"/>
                    </a:cubicBezTo>
                    <a:cubicBezTo>
                      <a:pt x="24061" y="26035"/>
                      <a:pt x="29760" y="27305"/>
                      <a:pt x="36725" y="29845"/>
                    </a:cubicBezTo>
                    <a:cubicBezTo>
                      <a:pt x="47489" y="33020"/>
                      <a:pt x="60786" y="36830"/>
                      <a:pt x="60786" y="53340"/>
                    </a:cubicBezTo>
                    <a:cubicBezTo>
                      <a:pt x="61420" y="64135"/>
                      <a:pt x="52555" y="75565"/>
                      <a:pt x="31660" y="755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1"/>
              <p:cNvSpPr/>
              <p:nvPr/>
            </p:nvSpPr>
            <p:spPr>
              <a:xfrm>
                <a:off x="959212" y="4691063"/>
                <a:ext cx="98777" cy="76834"/>
              </a:xfrm>
              <a:custGeom>
                <a:rect b="b" l="l" r="r" t="t"/>
                <a:pathLst>
                  <a:path extrusionOk="0" h="76834" w="98777">
                    <a:moveTo>
                      <a:pt x="98778" y="75565"/>
                    </a:moveTo>
                    <a:lnTo>
                      <a:pt x="77249" y="75565"/>
                    </a:lnTo>
                    <a:lnTo>
                      <a:pt x="77249" y="26670"/>
                    </a:lnTo>
                    <a:cubicBezTo>
                      <a:pt x="77249" y="20955"/>
                      <a:pt x="75983" y="19050"/>
                      <a:pt x="71551" y="19050"/>
                    </a:cubicBezTo>
                    <a:cubicBezTo>
                      <a:pt x="67751" y="19050"/>
                      <a:pt x="63319" y="22225"/>
                      <a:pt x="60786" y="25400"/>
                    </a:cubicBezTo>
                    <a:lnTo>
                      <a:pt x="60786" y="76200"/>
                    </a:lnTo>
                    <a:lnTo>
                      <a:pt x="38625" y="76200"/>
                    </a:lnTo>
                    <a:lnTo>
                      <a:pt x="38625" y="27305"/>
                    </a:lnTo>
                    <a:cubicBezTo>
                      <a:pt x="38625" y="21590"/>
                      <a:pt x="37358" y="19685"/>
                      <a:pt x="33559" y="19685"/>
                    </a:cubicBezTo>
                    <a:cubicBezTo>
                      <a:pt x="29760" y="19685"/>
                      <a:pt x="25328" y="22860"/>
                      <a:pt x="22162" y="26035"/>
                    </a:cubicBezTo>
                    <a:lnTo>
                      <a:pt x="22162" y="76835"/>
                    </a:lnTo>
                    <a:lnTo>
                      <a:pt x="0" y="76835"/>
                    </a:lnTo>
                    <a:lnTo>
                      <a:pt x="0" y="1905"/>
                    </a:lnTo>
                    <a:lnTo>
                      <a:pt x="22162" y="1905"/>
                    </a:lnTo>
                    <a:lnTo>
                      <a:pt x="22162" y="9525"/>
                    </a:lnTo>
                    <a:cubicBezTo>
                      <a:pt x="26594" y="4445"/>
                      <a:pt x="33559" y="0"/>
                      <a:pt x="42424" y="0"/>
                    </a:cubicBezTo>
                    <a:cubicBezTo>
                      <a:pt x="51922" y="0"/>
                      <a:pt x="56987" y="2540"/>
                      <a:pt x="59520" y="10160"/>
                    </a:cubicBezTo>
                    <a:cubicBezTo>
                      <a:pt x="63952" y="4445"/>
                      <a:pt x="71551" y="0"/>
                      <a:pt x="80415" y="0"/>
                    </a:cubicBezTo>
                    <a:cubicBezTo>
                      <a:pt x="92446" y="0"/>
                      <a:pt x="98778" y="6350"/>
                      <a:pt x="98778" y="20320"/>
                    </a:cubicBezTo>
                    <a:lnTo>
                      <a:pt x="98778" y="755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
              <p:cNvSpPr/>
              <p:nvPr/>
            </p:nvSpPr>
            <p:spPr>
              <a:xfrm>
                <a:off x="1067487" y="4691063"/>
                <a:ext cx="62685" cy="76200"/>
              </a:xfrm>
              <a:custGeom>
                <a:rect b="b" l="l" r="r" t="t"/>
                <a:pathLst>
                  <a:path extrusionOk="0" h="76200" w="62685">
                    <a:moveTo>
                      <a:pt x="18363" y="76200"/>
                    </a:moveTo>
                    <a:cubicBezTo>
                      <a:pt x="6332" y="76200"/>
                      <a:pt x="0" y="69850"/>
                      <a:pt x="0" y="57150"/>
                    </a:cubicBezTo>
                    <a:cubicBezTo>
                      <a:pt x="0" y="41910"/>
                      <a:pt x="12664" y="32385"/>
                      <a:pt x="39258" y="27305"/>
                    </a:cubicBezTo>
                    <a:lnTo>
                      <a:pt x="39258" y="24765"/>
                    </a:lnTo>
                    <a:cubicBezTo>
                      <a:pt x="39258" y="19050"/>
                      <a:pt x="37358" y="17145"/>
                      <a:pt x="32926" y="17145"/>
                    </a:cubicBezTo>
                    <a:cubicBezTo>
                      <a:pt x="24694" y="17145"/>
                      <a:pt x="17096" y="22225"/>
                      <a:pt x="13297" y="24765"/>
                    </a:cubicBezTo>
                    <a:lnTo>
                      <a:pt x="3166" y="11430"/>
                    </a:lnTo>
                    <a:cubicBezTo>
                      <a:pt x="12031" y="3810"/>
                      <a:pt x="24061" y="0"/>
                      <a:pt x="36725" y="0"/>
                    </a:cubicBezTo>
                    <a:cubicBezTo>
                      <a:pt x="53188" y="0"/>
                      <a:pt x="60786" y="6985"/>
                      <a:pt x="60786" y="24130"/>
                    </a:cubicBezTo>
                    <a:lnTo>
                      <a:pt x="60786" y="56515"/>
                    </a:lnTo>
                    <a:cubicBezTo>
                      <a:pt x="60786" y="66040"/>
                      <a:pt x="61420" y="70485"/>
                      <a:pt x="62686" y="74295"/>
                    </a:cubicBezTo>
                    <a:lnTo>
                      <a:pt x="62686" y="74930"/>
                    </a:lnTo>
                    <a:cubicBezTo>
                      <a:pt x="62686" y="74930"/>
                      <a:pt x="41157" y="74930"/>
                      <a:pt x="41157" y="74930"/>
                    </a:cubicBezTo>
                    <a:cubicBezTo>
                      <a:pt x="40524" y="73025"/>
                      <a:pt x="39891" y="70485"/>
                      <a:pt x="39891" y="67310"/>
                    </a:cubicBezTo>
                    <a:cubicBezTo>
                      <a:pt x="33559" y="73660"/>
                      <a:pt x="26594" y="76200"/>
                      <a:pt x="18363" y="76200"/>
                    </a:cubicBezTo>
                    <a:close/>
                    <a:moveTo>
                      <a:pt x="39258" y="39370"/>
                    </a:moveTo>
                    <a:cubicBezTo>
                      <a:pt x="26594" y="41910"/>
                      <a:pt x="20895" y="46355"/>
                      <a:pt x="20895" y="53340"/>
                    </a:cubicBezTo>
                    <a:cubicBezTo>
                      <a:pt x="20895" y="57785"/>
                      <a:pt x="22795" y="59690"/>
                      <a:pt x="27227" y="59690"/>
                    </a:cubicBezTo>
                    <a:cubicBezTo>
                      <a:pt x="31660" y="59690"/>
                      <a:pt x="35459" y="57785"/>
                      <a:pt x="39258" y="54610"/>
                    </a:cubicBezTo>
                    <a:lnTo>
                      <a:pt x="39258" y="3937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1"/>
              <p:cNvSpPr/>
              <p:nvPr/>
            </p:nvSpPr>
            <p:spPr>
              <a:xfrm>
                <a:off x="751525" y="4691698"/>
                <a:ext cx="64585" cy="76199"/>
              </a:xfrm>
              <a:custGeom>
                <a:rect b="b" l="l" r="r" t="t"/>
                <a:pathLst>
                  <a:path extrusionOk="0" h="76199" w="64585">
                    <a:moveTo>
                      <a:pt x="32293" y="0"/>
                    </a:moveTo>
                    <a:cubicBezTo>
                      <a:pt x="8232" y="0"/>
                      <a:pt x="0" y="19685"/>
                      <a:pt x="0" y="38100"/>
                    </a:cubicBezTo>
                    <a:cubicBezTo>
                      <a:pt x="0" y="66040"/>
                      <a:pt x="16463" y="76200"/>
                      <a:pt x="32293" y="76200"/>
                    </a:cubicBezTo>
                    <a:cubicBezTo>
                      <a:pt x="48123" y="76200"/>
                      <a:pt x="64586" y="66040"/>
                      <a:pt x="64586" y="38100"/>
                    </a:cubicBezTo>
                    <a:cubicBezTo>
                      <a:pt x="64586" y="9525"/>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5880"/>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 name="Google Shape;28;p1"/>
              <p:cNvSpPr/>
              <p:nvPr/>
            </p:nvSpPr>
            <p:spPr>
              <a:xfrm>
                <a:off x="1140937" y="4691698"/>
                <a:ext cx="60153" cy="74294"/>
              </a:xfrm>
              <a:custGeom>
                <a:rect b="b" l="l" r="r" t="t"/>
                <a:pathLst>
                  <a:path extrusionOk="0" h="74294" w="60153">
                    <a:moveTo>
                      <a:pt x="41791" y="0"/>
                    </a:moveTo>
                    <a:cubicBezTo>
                      <a:pt x="33559" y="0"/>
                      <a:pt x="26594" y="4445"/>
                      <a:pt x="22162" y="8890"/>
                    </a:cubicBezTo>
                    <a:lnTo>
                      <a:pt x="22162" y="1270"/>
                    </a:lnTo>
                    <a:lnTo>
                      <a:pt x="0" y="1270"/>
                    </a:lnTo>
                    <a:lnTo>
                      <a:pt x="0" y="74295"/>
                    </a:lnTo>
                    <a:lnTo>
                      <a:pt x="22162" y="74295"/>
                    </a:lnTo>
                    <a:lnTo>
                      <a:pt x="22162" y="24130"/>
                    </a:lnTo>
                    <a:cubicBezTo>
                      <a:pt x="26594" y="20320"/>
                      <a:pt x="29760" y="18415"/>
                      <a:pt x="32926" y="18415"/>
                    </a:cubicBezTo>
                    <a:cubicBezTo>
                      <a:pt x="35459" y="18415"/>
                      <a:pt x="37991" y="19050"/>
                      <a:pt x="37991" y="25400"/>
                    </a:cubicBezTo>
                    <a:lnTo>
                      <a:pt x="37991" y="74295"/>
                    </a:lnTo>
                    <a:lnTo>
                      <a:pt x="60153" y="74295"/>
                    </a:lnTo>
                    <a:lnTo>
                      <a:pt x="60153" y="19685"/>
                    </a:lnTo>
                    <a:cubicBezTo>
                      <a:pt x="60153" y="6350"/>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9" name="Google Shape;29;p1"/>
            <p:cNvSpPr/>
            <p:nvPr/>
          </p:nvSpPr>
          <p:spPr>
            <a:xfrm>
              <a:off x="543205" y="4793933"/>
              <a:ext cx="72816" cy="103504"/>
            </a:xfrm>
            <a:custGeom>
              <a:rect b="b" l="l" r="r" t="t"/>
              <a:pathLst>
                <a:path extrusionOk="0" h="103504" w="72816">
                  <a:moveTo>
                    <a:pt x="43690" y="41910"/>
                  </a:moveTo>
                  <a:lnTo>
                    <a:pt x="41791" y="41275"/>
                  </a:lnTo>
                  <a:cubicBezTo>
                    <a:pt x="32926" y="37465"/>
                    <a:pt x="26594" y="33655"/>
                    <a:pt x="26594" y="27305"/>
                  </a:cubicBezTo>
                  <a:cubicBezTo>
                    <a:pt x="26594" y="22225"/>
                    <a:pt x="30393" y="19050"/>
                    <a:pt x="36092" y="19050"/>
                  </a:cubicBezTo>
                  <a:cubicBezTo>
                    <a:pt x="43057" y="19050"/>
                    <a:pt x="48123" y="23495"/>
                    <a:pt x="52555" y="32385"/>
                  </a:cubicBezTo>
                  <a:lnTo>
                    <a:pt x="53188" y="33655"/>
                  </a:lnTo>
                  <a:lnTo>
                    <a:pt x="70917" y="24130"/>
                  </a:lnTo>
                  <a:lnTo>
                    <a:pt x="70284" y="22860"/>
                  </a:lnTo>
                  <a:cubicBezTo>
                    <a:pt x="63319" y="7620"/>
                    <a:pt x="51922" y="0"/>
                    <a:pt x="36092" y="0"/>
                  </a:cubicBezTo>
                  <a:cubicBezTo>
                    <a:pt x="17096" y="0"/>
                    <a:pt x="3799" y="12065"/>
                    <a:pt x="3799" y="28575"/>
                  </a:cubicBezTo>
                  <a:cubicBezTo>
                    <a:pt x="3799" y="48895"/>
                    <a:pt x="19629" y="55245"/>
                    <a:pt x="32293" y="60960"/>
                  </a:cubicBezTo>
                  <a:lnTo>
                    <a:pt x="32926" y="61595"/>
                  </a:lnTo>
                  <a:cubicBezTo>
                    <a:pt x="43057" y="66040"/>
                    <a:pt x="49389" y="69215"/>
                    <a:pt x="49389" y="76200"/>
                  </a:cubicBezTo>
                  <a:cubicBezTo>
                    <a:pt x="49389" y="82550"/>
                    <a:pt x="44957" y="85725"/>
                    <a:pt x="37991" y="85725"/>
                  </a:cubicBezTo>
                  <a:cubicBezTo>
                    <a:pt x="27860" y="85725"/>
                    <a:pt x="22162" y="77470"/>
                    <a:pt x="18996" y="71120"/>
                  </a:cubicBezTo>
                  <a:lnTo>
                    <a:pt x="18363" y="69850"/>
                  </a:lnTo>
                  <a:lnTo>
                    <a:pt x="0" y="78105"/>
                  </a:lnTo>
                  <a:lnTo>
                    <a:pt x="633" y="79375"/>
                  </a:lnTo>
                  <a:cubicBezTo>
                    <a:pt x="8231" y="95885"/>
                    <a:pt x="20895" y="103505"/>
                    <a:pt x="38625" y="103505"/>
                  </a:cubicBezTo>
                  <a:cubicBezTo>
                    <a:pt x="55088" y="103505"/>
                    <a:pt x="72817" y="94615"/>
                    <a:pt x="72817" y="74295"/>
                  </a:cubicBezTo>
                  <a:cubicBezTo>
                    <a:pt x="72184" y="53975"/>
                    <a:pt x="56354" y="46990"/>
                    <a:pt x="43690" y="4191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1"/>
            <p:cNvSpPr/>
            <p:nvPr/>
          </p:nvSpPr>
          <p:spPr>
            <a:xfrm>
              <a:off x="624887"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1"/>
            <p:cNvSpPr/>
            <p:nvPr/>
          </p:nvSpPr>
          <p:spPr>
            <a:xfrm>
              <a:off x="695804" y="4792028"/>
              <a:ext cx="60153" cy="104139"/>
            </a:xfrm>
            <a:custGeom>
              <a:rect b="b" l="l" r="r" t="t"/>
              <a:pathLst>
                <a:path extrusionOk="0" h="104139" w="60153">
                  <a:moveTo>
                    <a:pt x="41791" y="28575"/>
                  </a:moveTo>
                  <a:cubicBezTo>
                    <a:pt x="33559" y="28575"/>
                    <a:pt x="26594" y="33020"/>
                    <a:pt x="22162" y="37465"/>
                  </a:cubicBezTo>
                  <a:lnTo>
                    <a:pt x="22162" y="0"/>
                  </a:lnTo>
                  <a:lnTo>
                    <a:pt x="0" y="3175"/>
                  </a:lnTo>
                  <a:lnTo>
                    <a:pt x="0" y="104140"/>
                  </a:lnTo>
                  <a:lnTo>
                    <a:pt x="22162" y="104140"/>
                  </a:lnTo>
                  <a:lnTo>
                    <a:pt x="22162" y="53975"/>
                  </a:lnTo>
                  <a:cubicBezTo>
                    <a:pt x="26594" y="50165"/>
                    <a:pt x="29760" y="48260"/>
                    <a:pt x="32926" y="48260"/>
                  </a:cubicBezTo>
                  <a:cubicBezTo>
                    <a:pt x="35459" y="48260"/>
                    <a:pt x="37991" y="48895"/>
                    <a:pt x="37991" y="55245"/>
                  </a:cubicBezTo>
                  <a:lnTo>
                    <a:pt x="37991" y="104140"/>
                  </a:lnTo>
                  <a:lnTo>
                    <a:pt x="60153" y="104140"/>
                  </a:lnTo>
                  <a:lnTo>
                    <a:pt x="60153" y="48260"/>
                  </a:lnTo>
                  <a:cubicBezTo>
                    <a:pt x="60153" y="35560"/>
                    <a:pt x="53821" y="28575"/>
                    <a:pt x="41791" y="2857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1"/>
            <p:cNvSpPr/>
            <p:nvPr/>
          </p:nvSpPr>
          <p:spPr>
            <a:xfrm>
              <a:off x="764189"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6" y="66040"/>
                    <a:pt x="64586" y="38100"/>
                  </a:cubicBezTo>
                  <a:cubicBezTo>
                    <a:pt x="64586"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 name="Google Shape;33;p1"/>
            <p:cNvSpPr/>
            <p:nvPr/>
          </p:nvSpPr>
          <p:spPr>
            <a:xfrm>
              <a:off x="836373" y="4820603"/>
              <a:ext cx="64585" cy="76200"/>
            </a:xfrm>
            <a:custGeom>
              <a:rect b="b" l="l" r="r" t="t"/>
              <a:pathLst>
                <a:path extrusionOk="0" h="76200" w="64585">
                  <a:moveTo>
                    <a:pt x="32293" y="0"/>
                  </a:moveTo>
                  <a:cubicBezTo>
                    <a:pt x="8232" y="0"/>
                    <a:pt x="0" y="19685"/>
                    <a:pt x="0" y="38100"/>
                  </a:cubicBezTo>
                  <a:cubicBezTo>
                    <a:pt x="0" y="66040"/>
                    <a:pt x="16463" y="76200"/>
                    <a:pt x="32293" y="76200"/>
                  </a:cubicBezTo>
                  <a:cubicBezTo>
                    <a:pt x="48123" y="76200"/>
                    <a:pt x="64585" y="66040"/>
                    <a:pt x="64585" y="38100"/>
                  </a:cubicBezTo>
                  <a:cubicBezTo>
                    <a:pt x="64585" y="10160"/>
                    <a:pt x="47489"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6725"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 name="Google Shape;34;p1"/>
            <p:cNvSpPr/>
            <p:nvPr/>
          </p:nvSpPr>
          <p:spPr>
            <a:xfrm>
              <a:off x="954779" y="4820603"/>
              <a:ext cx="64602" cy="76200"/>
            </a:xfrm>
            <a:custGeom>
              <a:rect b="b" l="l" r="r" t="t"/>
              <a:pathLst>
                <a:path extrusionOk="0" h="76200" w="64602">
                  <a:moveTo>
                    <a:pt x="32293" y="0"/>
                  </a:moveTo>
                  <a:cubicBezTo>
                    <a:pt x="8232" y="0"/>
                    <a:pt x="0" y="19685"/>
                    <a:pt x="0" y="38100"/>
                  </a:cubicBezTo>
                  <a:cubicBezTo>
                    <a:pt x="0" y="66040"/>
                    <a:pt x="16463" y="76200"/>
                    <a:pt x="32293" y="76200"/>
                  </a:cubicBezTo>
                  <a:cubicBezTo>
                    <a:pt x="48123" y="76200"/>
                    <a:pt x="64585" y="66040"/>
                    <a:pt x="64585" y="38100"/>
                  </a:cubicBezTo>
                  <a:cubicBezTo>
                    <a:pt x="65219" y="10160"/>
                    <a:pt x="48123" y="0"/>
                    <a:pt x="32293" y="0"/>
                  </a:cubicBezTo>
                  <a:close/>
                  <a:moveTo>
                    <a:pt x="32293" y="58420"/>
                  </a:moveTo>
                  <a:cubicBezTo>
                    <a:pt x="27860" y="58420"/>
                    <a:pt x="22162" y="56515"/>
                    <a:pt x="22162" y="38100"/>
                  </a:cubicBezTo>
                  <a:cubicBezTo>
                    <a:pt x="22162" y="20320"/>
                    <a:pt x="27860" y="18415"/>
                    <a:pt x="32293" y="18415"/>
                  </a:cubicBezTo>
                  <a:cubicBezTo>
                    <a:pt x="36725" y="18415"/>
                    <a:pt x="42424" y="20320"/>
                    <a:pt x="42424" y="38100"/>
                  </a:cubicBezTo>
                  <a:cubicBezTo>
                    <a:pt x="42424" y="56515"/>
                    <a:pt x="37358" y="58420"/>
                    <a:pt x="32293" y="5842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 name="Google Shape;35;p1"/>
            <p:cNvSpPr/>
            <p:nvPr/>
          </p:nvSpPr>
          <p:spPr>
            <a:xfrm>
              <a:off x="1023797" y="4794567"/>
              <a:ext cx="44956" cy="101600"/>
            </a:xfrm>
            <a:custGeom>
              <a:rect b="b" l="l" r="r" t="t"/>
              <a:pathLst>
                <a:path extrusionOk="0" h="101600" w="44956">
                  <a:moveTo>
                    <a:pt x="33559" y="0"/>
                  </a:moveTo>
                  <a:cubicBezTo>
                    <a:pt x="12664" y="0"/>
                    <a:pt x="10131" y="12065"/>
                    <a:pt x="10131" y="22860"/>
                  </a:cubicBezTo>
                  <a:lnTo>
                    <a:pt x="10131" y="27940"/>
                  </a:lnTo>
                  <a:lnTo>
                    <a:pt x="0" y="27940"/>
                  </a:lnTo>
                  <a:lnTo>
                    <a:pt x="0" y="45085"/>
                  </a:lnTo>
                  <a:lnTo>
                    <a:pt x="10131" y="45085"/>
                  </a:lnTo>
                  <a:lnTo>
                    <a:pt x="10131" y="101600"/>
                  </a:lnTo>
                  <a:lnTo>
                    <a:pt x="32293" y="101600"/>
                  </a:lnTo>
                  <a:lnTo>
                    <a:pt x="32293" y="45085"/>
                  </a:lnTo>
                  <a:lnTo>
                    <a:pt x="44957" y="45085"/>
                  </a:lnTo>
                  <a:lnTo>
                    <a:pt x="44957" y="27940"/>
                  </a:lnTo>
                  <a:lnTo>
                    <a:pt x="32293" y="27940"/>
                  </a:lnTo>
                  <a:lnTo>
                    <a:pt x="32293" y="23495"/>
                  </a:lnTo>
                  <a:cubicBezTo>
                    <a:pt x="32293" y="18415"/>
                    <a:pt x="34826" y="17145"/>
                    <a:pt x="39258" y="17145"/>
                  </a:cubicBezTo>
                  <a:cubicBezTo>
                    <a:pt x="40524" y="17145"/>
                    <a:pt x="43057" y="17145"/>
                    <a:pt x="43690" y="17780"/>
                  </a:cubicBezTo>
                  <a:lnTo>
                    <a:pt x="44957" y="17780"/>
                  </a:lnTo>
                  <a:lnTo>
                    <a:pt x="44957" y="635"/>
                  </a:lnTo>
                  <a:lnTo>
                    <a:pt x="44323" y="635"/>
                  </a:lnTo>
                  <a:cubicBezTo>
                    <a:pt x="43057" y="0"/>
                    <a:pt x="36725" y="0"/>
                    <a:pt x="33559"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1"/>
            <p:cNvSpPr/>
            <p:nvPr/>
          </p:nvSpPr>
          <p:spPr>
            <a:xfrm>
              <a:off x="1095981" y="4794567"/>
              <a:ext cx="88013" cy="100965"/>
            </a:xfrm>
            <a:custGeom>
              <a:rect b="b" l="l" r="r" t="t"/>
              <a:pathLst>
                <a:path extrusionOk="0" h="100965" w="88013">
                  <a:moveTo>
                    <a:pt x="44323" y="66040"/>
                  </a:moveTo>
                  <a:lnTo>
                    <a:pt x="27860" y="0"/>
                  </a:lnTo>
                  <a:lnTo>
                    <a:pt x="0" y="0"/>
                  </a:lnTo>
                  <a:lnTo>
                    <a:pt x="0" y="100965"/>
                  </a:lnTo>
                  <a:lnTo>
                    <a:pt x="18996" y="100965"/>
                  </a:lnTo>
                  <a:lnTo>
                    <a:pt x="18996" y="38100"/>
                  </a:lnTo>
                  <a:cubicBezTo>
                    <a:pt x="20262" y="42545"/>
                    <a:pt x="34826" y="100965"/>
                    <a:pt x="34826" y="100965"/>
                  </a:cubicBezTo>
                  <a:lnTo>
                    <a:pt x="51922" y="100965"/>
                  </a:lnTo>
                  <a:cubicBezTo>
                    <a:pt x="51922" y="100965"/>
                    <a:pt x="66485" y="43815"/>
                    <a:pt x="67751" y="38735"/>
                  </a:cubicBezTo>
                  <a:lnTo>
                    <a:pt x="67751" y="100965"/>
                  </a:lnTo>
                  <a:lnTo>
                    <a:pt x="88014" y="100965"/>
                  </a:lnTo>
                  <a:lnTo>
                    <a:pt x="88014" y="0"/>
                  </a:lnTo>
                  <a:lnTo>
                    <a:pt x="59520" y="0"/>
                  </a:lnTo>
                  <a:lnTo>
                    <a:pt x="44323" y="660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1"/>
            <p:cNvSpPr/>
            <p:nvPr/>
          </p:nvSpPr>
          <p:spPr>
            <a:xfrm>
              <a:off x="1193492" y="4819967"/>
              <a:ext cx="61419" cy="76200"/>
            </a:xfrm>
            <a:custGeom>
              <a:rect b="b" l="l" r="r" t="t"/>
              <a:pathLst>
                <a:path extrusionOk="0" h="76200" w="61419">
                  <a:moveTo>
                    <a:pt x="47489" y="50800"/>
                  </a:move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8895"/>
                  </a:lnTo>
                  <a:lnTo>
                    <a:pt x="47489" y="50800"/>
                  </a:lnTo>
                  <a:close/>
                  <a:moveTo>
                    <a:pt x="22795" y="31115"/>
                  </a:moveTo>
                  <a:cubicBezTo>
                    <a:pt x="23428" y="24765"/>
                    <a:pt x="25961" y="18415"/>
                    <a:pt x="32293" y="18415"/>
                  </a:cubicBezTo>
                  <a:cubicBezTo>
                    <a:pt x="35459" y="18415"/>
                    <a:pt x="40524" y="19685"/>
                    <a:pt x="41157" y="31115"/>
                  </a:cubicBezTo>
                  <a:lnTo>
                    <a:pt x="22795"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1"/>
            <p:cNvSpPr/>
            <p:nvPr/>
          </p:nvSpPr>
          <p:spPr>
            <a:xfrm>
              <a:off x="1265043" y="4794567"/>
              <a:ext cx="65851" cy="102235"/>
            </a:xfrm>
            <a:custGeom>
              <a:rect b="b" l="l" r="r" t="t"/>
              <a:pathLst>
                <a:path extrusionOk="0" h="102235" w="65851">
                  <a:moveTo>
                    <a:pt x="62686" y="82550"/>
                  </a:moveTo>
                  <a:lnTo>
                    <a:pt x="62686" y="0"/>
                  </a:lnTo>
                  <a:lnTo>
                    <a:pt x="40524" y="0"/>
                  </a:lnTo>
                  <a:lnTo>
                    <a:pt x="40524" y="33020"/>
                  </a:lnTo>
                  <a:cubicBezTo>
                    <a:pt x="36092" y="28575"/>
                    <a:pt x="30393" y="26035"/>
                    <a:pt x="24061" y="26035"/>
                  </a:cubicBezTo>
                  <a:cubicBezTo>
                    <a:pt x="8865" y="26035"/>
                    <a:pt x="0" y="40005"/>
                    <a:pt x="0" y="64770"/>
                  </a:cubicBezTo>
                  <a:cubicBezTo>
                    <a:pt x="0" y="95885"/>
                    <a:pt x="13297" y="102235"/>
                    <a:pt x="24061" y="102235"/>
                  </a:cubicBezTo>
                  <a:cubicBezTo>
                    <a:pt x="31026" y="102235"/>
                    <a:pt x="36725" y="99695"/>
                    <a:pt x="41157" y="94615"/>
                  </a:cubicBezTo>
                  <a:cubicBezTo>
                    <a:pt x="41157" y="96520"/>
                    <a:pt x="41791" y="99060"/>
                    <a:pt x="42424" y="100330"/>
                  </a:cubicBezTo>
                  <a:lnTo>
                    <a:pt x="43057" y="100965"/>
                  </a:lnTo>
                  <a:lnTo>
                    <a:pt x="65852" y="100965"/>
                  </a:lnTo>
                  <a:lnTo>
                    <a:pt x="65219" y="99060"/>
                  </a:lnTo>
                  <a:cubicBezTo>
                    <a:pt x="63319" y="95885"/>
                    <a:pt x="62686" y="90805"/>
                    <a:pt x="62686" y="82550"/>
                  </a:cubicBezTo>
                  <a:close/>
                  <a:moveTo>
                    <a:pt x="40524" y="50165"/>
                  </a:moveTo>
                  <a:lnTo>
                    <a:pt x="40524" y="78105"/>
                  </a:lnTo>
                  <a:cubicBezTo>
                    <a:pt x="37991" y="80645"/>
                    <a:pt x="34826" y="83820"/>
                    <a:pt x="31026" y="83820"/>
                  </a:cubicBezTo>
                  <a:cubicBezTo>
                    <a:pt x="27227" y="83820"/>
                    <a:pt x="21529" y="81915"/>
                    <a:pt x="21529" y="64135"/>
                  </a:cubicBezTo>
                  <a:cubicBezTo>
                    <a:pt x="21529" y="46990"/>
                    <a:pt x="25961" y="45085"/>
                    <a:pt x="31026" y="45085"/>
                  </a:cubicBezTo>
                  <a:cubicBezTo>
                    <a:pt x="34192" y="45085"/>
                    <a:pt x="36725" y="46990"/>
                    <a:pt x="40524" y="501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1"/>
            <p:cNvSpPr/>
            <p:nvPr/>
          </p:nvSpPr>
          <p:spPr>
            <a:xfrm>
              <a:off x="1341026"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1"/>
            <p:cNvSpPr/>
            <p:nvPr/>
          </p:nvSpPr>
          <p:spPr>
            <a:xfrm>
              <a:off x="1341026"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1"/>
            <p:cNvSpPr/>
            <p:nvPr/>
          </p:nvSpPr>
          <p:spPr>
            <a:xfrm>
              <a:off x="1372685" y="4820603"/>
              <a:ext cx="61419" cy="76200"/>
            </a:xfrm>
            <a:custGeom>
              <a:rect b="b" l="l" r="r" t="t"/>
              <a:pathLst>
                <a:path extrusionOk="0" h="76200" w="61419">
                  <a:moveTo>
                    <a:pt x="41791" y="46990"/>
                  </a:moveTo>
                  <a:cubicBezTo>
                    <a:pt x="39891" y="57785"/>
                    <a:pt x="35459" y="59055"/>
                    <a:pt x="32293" y="59055"/>
                  </a:cubicBezTo>
                  <a:cubicBezTo>
                    <a:pt x="28494" y="59055"/>
                    <a:pt x="22795" y="57150"/>
                    <a:pt x="22795" y="38100"/>
                  </a:cubicBezTo>
                  <a:cubicBezTo>
                    <a:pt x="22795" y="17780"/>
                    <a:pt x="29760" y="17780"/>
                    <a:pt x="32293" y="17780"/>
                  </a:cubicBezTo>
                  <a:cubicBezTo>
                    <a:pt x="36092" y="17780"/>
                    <a:pt x="38625" y="19685"/>
                    <a:pt x="41157" y="28575"/>
                  </a:cubicBezTo>
                  <a:lnTo>
                    <a:pt x="41157" y="29845"/>
                  </a:lnTo>
                  <a:lnTo>
                    <a:pt x="61420" y="25400"/>
                  </a:lnTo>
                  <a:lnTo>
                    <a:pt x="60786" y="24130"/>
                  </a:lnTo>
                  <a:cubicBezTo>
                    <a:pt x="58254" y="13970"/>
                    <a:pt x="52555" y="0"/>
                    <a:pt x="32293" y="0"/>
                  </a:cubicBezTo>
                  <a:cubicBezTo>
                    <a:pt x="16463" y="0"/>
                    <a:pt x="0" y="10160"/>
                    <a:pt x="0" y="38100"/>
                  </a:cubicBezTo>
                  <a:cubicBezTo>
                    <a:pt x="0" y="66040"/>
                    <a:pt x="16463" y="76200"/>
                    <a:pt x="31660" y="76200"/>
                  </a:cubicBezTo>
                  <a:cubicBezTo>
                    <a:pt x="46856" y="76200"/>
                    <a:pt x="56987" y="67945"/>
                    <a:pt x="60786" y="52070"/>
                  </a:cubicBezTo>
                  <a:lnTo>
                    <a:pt x="61420" y="50800"/>
                  </a:lnTo>
                  <a:lnTo>
                    <a:pt x="41791" y="45720"/>
                  </a:lnTo>
                  <a:lnTo>
                    <a:pt x="41791" y="469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1"/>
            <p:cNvSpPr/>
            <p:nvPr/>
          </p:nvSpPr>
          <p:spPr>
            <a:xfrm>
              <a:off x="1442970" y="4794568"/>
              <a:ext cx="22161" cy="19685"/>
            </a:xfrm>
            <a:custGeom>
              <a:rect b="b" l="l" r="r" t="t"/>
              <a:pathLst>
                <a:path extrusionOk="0" h="19685" w="22161">
                  <a:moveTo>
                    <a:pt x="0" y="0"/>
                  </a:moveTo>
                  <a:lnTo>
                    <a:pt x="22162" y="0"/>
                  </a:lnTo>
                  <a:lnTo>
                    <a:pt x="22162" y="19685"/>
                  </a:lnTo>
                  <a:lnTo>
                    <a:pt x="0" y="1968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 name="Google Shape;43;p1"/>
            <p:cNvSpPr/>
            <p:nvPr/>
          </p:nvSpPr>
          <p:spPr>
            <a:xfrm>
              <a:off x="1442970" y="4821873"/>
              <a:ext cx="22161" cy="73660"/>
            </a:xfrm>
            <a:custGeom>
              <a:rect b="b" l="l" r="r" t="t"/>
              <a:pathLst>
                <a:path extrusionOk="0" h="73660" w="22161">
                  <a:moveTo>
                    <a:pt x="0" y="0"/>
                  </a:moveTo>
                  <a:lnTo>
                    <a:pt x="22162" y="0"/>
                  </a:lnTo>
                  <a:lnTo>
                    <a:pt x="22162" y="73660"/>
                  </a:lnTo>
                  <a:lnTo>
                    <a:pt x="0" y="7366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1"/>
            <p:cNvSpPr/>
            <p:nvPr/>
          </p:nvSpPr>
          <p:spPr>
            <a:xfrm>
              <a:off x="1479061" y="4820603"/>
              <a:ext cx="60153" cy="74929"/>
            </a:xfrm>
            <a:custGeom>
              <a:rect b="b" l="l" r="r" t="t"/>
              <a:pathLst>
                <a:path extrusionOk="0" h="74929" w="60153">
                  <a:moveTo>
                    <a:pt x="41791" y="0"/>
                  </a:moveTo>
                  <a:cubicBezTo>
                    <a:pt x="33559" y="0"/>
                    <a:pt x="26594" y="4445"/>
                    <a:pt x="22162" y="8890"/>
                  </a:cubicBezTo>
                  <a:lnTo>
                    <a:pt x="22162" y="1270"/>
                  </a:lnTo>
                  <a:lnTo>
                    <a:pt x="0" y="1270"/>
                  </a:lnTo>
                  <a:lnTo>
                    <a:pt x="0" y="74930"/>
                  </a:lnTo>
                  <a:lnTo>
                    <a:pt x="22162" y="74930"/>
                  </a:lnTo>
                  <a:lnTo>
                    <a:pt x="22162" y="24765"/>
                  </a:lnTo>
                  <a:cubicBezTo>
                    <a:pt x="26594" y="20955"/>
                    <a:pt x="29760" y="19050"/>
                    <a:pt x="32926" y="19050"/>
                  </a:cubicBezTo>
                  <a:cubicBezTo>
                    <a:pt x="35459" y="19050"/>
                    <a:pt x="37991" y="19685"/>
                    <a:pt x="37991" y="26035"/>
                  </a:cubicBezTo>
                  <a:lnTo>
                    <a:pt x="37991" y="74930"/>
                  </a:lnTo>
                  <a:lnTo>
                    <a:pt x="60153" y="74930"/>
                  </a:lnTo>
                  <a:lnTo>
                    <a:pt x="60153" y="19685"/>
                  </a:lnTo>
                  <a:cubicBezTo>
                    <a:pt x="60153" y="6985"/>
                    <a:pt x="53821" y="0"/>
                    <a:pt x="41791"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1"/>
            <p:cNvSpPr/>
            <p:nvPr/>
          </p:nvSpPr>
          <p:spPr>
            <a:xfrm>
              <a:off x="1548712" y="4819967"/>
              <a:ext cx="61419" cy="76200"/>
            </a:xfrm>
            <a:custGeom>
              <a:rect b="b" l="l" r="r" t="t"/>
              <a:pathLst>
                <a:path extrusionOk="0" h="76200" w="61419">
                  <a:moveTo>
                    <a:pt x="48123" y="49530"/>
                  </a:moveTo>
                  <a:lnTo>
                    <a:pt x="47489" y="50800"/>
                  </a:lnTo>
                  <a:cubicBezTo>
                    <a:pt x="44957" y="54610"/>
                    <a:pt x="39891" y="59055"/>
                    <a:pt x="33559" y="59055"/>
                  </a:cubicBezTo>
                  <a:cubicBezTo>
                    <a:pt x="26594" y="59055"/>
                    <a:pt x="23428" y="53975"/>
                    <a:pt x="22162" y="44450"/>
                  </a:cubicBezTo>
                  <a:lnTo>
                    <a:pt x="61420" y="44450"/>
                  </a:lnTo>
                  <a:lnTo>
                    <a:pt x="61420" y="39370"/>
                  </a:lnTo>
                  <a:cubicBezTo>
                    <a:pt x="61420" y="14605"/>
                    <a:pt x="50655" y="0"/>
                    <a:pt x="31660" y="0"/>
                  </a:cubicBezTo>
                  <a:cubicBezTo>
                    <a:pt x="17096" y="0"/>
                    <a:pt x="0" y="10160"/>
                    <a:pt x="0" y="38100"/>
                  </a:cubicBezTo>
                  <a:cubicBezTo>
                    <a:pt x="0" y="62230"/>
                    <a:pt x="12031" y="76200"/>
                    <a:pt x="32293" y="76200"/>
                  </a:cubicBezTo>
                  <a:cubicBezTo>
                    <a:pt x="44323" y="76200"/>
                    <a:pt x="53821" y="71120"/>
                    <a:pt x="60786" y="60960"/>
                  </a:cubicBezTo>
                  <a:lnTo>
                    <a:pt x="61420" y="59690"/>
                  </a:lnTo>
                  <a:lnTo>
                    <a:pt x="48123" y="49530"/>
                  </a:lnTo>
                  <a:close/>
                  <a:moveTo>
                    <a:pt x="22162" y="31115"/>
                  </a:moveTo>
                  <a:cubicBezTo>
                    <a:pt x="22795" y="24765"/>
                    <a:pt x="25328" y="18415"/>
                    <a:pt x="31660" y="18415"/>
                  </a:cubicBezTo>
                  <a:cubicBezTo>
                    <a:pt x="34826" y="18415"/>
                    <a:pt x="39891" y="19685"/>
                    <a:pt x="40524" y="31115"/>
                  </a:cubicBezTo>
                  <a:lnTo>
                    <a:pt x="22162" y="311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1"/>
            <p:cNvSpPr/>
            <p:nvPr/>
          </p:nvSpPr>
          <p:spPr>
            <a:xfrm>
              <a:off x="908556" y="4794568"/>
              <a:ext cx="22161" cy="100964"/>
            </a:xfrm>
            <a:custGeom>
              <a:rect b="b" l="l" r="r" t="t"/>
              <a:pathLst>
                <a:path extrusionOk="0" h="100964" w="22161">
                  <a:moveTo>
                    <a:pt x="0" y="0"/>
                  </a:moveTo>
                  <a:lnTo>
                    <a:pt x="22162" y="0"/>
                  </a:lnTo>
                  <a:lnTo>
                    <a:pt x="22162" y="100965"/>
                  </a:lnTo>
                  <a:lnTo>
                    <a:pt x="0" y="1009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1"/>
            <p:cNvSpPr/>
            <p:nvPr/>
          </p:nvSpPr>
          <p:spPr>
            <a:xfrm>
              <a:off x="612856" y="4661217"/>
              <a:ext cx="77249" cy="106679"/>
            </a:xfrm>
            <a:custGeom>
              <a:rect b="b" l="l" r="r" t="t"/>
              <a:pathLst>
                <a:path extrusionOk="0" h="106679" w="77249">
                  <a:moveTo>
                    <a:pt x="41791" y="71120"/>
                  </a:moveTo>
                  <a:lnTo>
                    <a:pt x="56354" y="71120"/>
                  </a:lnTo>
                  <a:cubicBezTo>
                    <a:pt x="55088" y="82550"/>
                    <a:pt x="49389" y="88900"/>
                    <a:pt x="40524" y="88900"/>
                  </a:cubicBezTo>
                  <a:cubicBezTo>
                    <a:pt x="32926" y="88900"/>
                    <a:pt x="22162" y="85090"/>
                    <a:pt x="22162" y="53340"/>
                  </a:cubicBezTo>
                  <a:cubicBezTo>
                    <a:pt x="22162" y="31115"/>
                    <a:pt x="27860" y="19685"/>
                    <a:pt x="39258" y="19685"/>
                  </a:cubicBezTo>
                  <a:cubicBezTo>
                    <a:pt x="47489" y="19685"/>
                    <a:pt x="51289" y="24765"/>
                    <a:pt x="54454" y="38100"/>
                  </a:cubicBezTo>
                  <a:lnTo>
                    <a:pt x="75350" y="35560"/>
                  </a:lnTo>
                  <a:cubicBezTo>
                    <a:pt x="70917" y="10795"/>
                    <a:pt x="60153" y="0"/>
                    <a:pt x="40524" y="0"/>
                  </a:cubicBezTo>
                  <a:cubicBezTo>
                    <a:pt x="15197" y="0"/>
                    <a:pt x="0" y="19685"/>
                    <a:pt x="0" y="53340"/>
                  </a:cubicBezTo>
                  <a:cubicBezTo>
                    <a:pt x="0" y="87630"/>
                    <a:pt x="13930" y="106680"/>
                    <a:pt x="37991" y="106680"/>
                  </a:cubicBezTo>
                  <a:cubicBezTo>
                    <a:pt x="48756" y="106680"/>
                    <a:pt x="56354" y="100965"/>
                    <a:pt x="60153" y="94615"/>
                  </a:cubicBezTo>
                  <a:lnTo>
                    <a:pt x="60153" y="104775"/>
                  </a:lnTo>
                  <a:lnTo>
                    <a:pt x="77249" y="104775"/>
                  </a:lnTo>
                  <a:lnTo>
                    <a:pt x="77249" y="53975"/>
                  </a:lnTo>
                  <a:lnTo>
                    <a:pt x="42424" y="53975"/>
                  </a:lnTo>
                  <a:lnTo>
                    <a:pt x="42424" y="711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652">
          <p15:clr>
            <a:srgbClr val="F26B43"/>
          </p15:clr>
        </p15:guide>
        <p15:guide id="2" pos="2880">
          <p15:clr>
            <a:srgbClr val="F26B43"/>
          </p15:clr>
        </p15:guide>
        <p15:guide id="3" orient="horz" pos="213">
          <p15:clr>
            <a:srgbClr val="F26B43"/>
          </p15:clr>
        </p15:guide>
        <p15:guide id="4" orient="horz" pos="641">
          <p15:clr>
            <a:srgbClr val="F26B43"/>
          </p15:clr>
        </p15:guide>
        <p15:guide id="5" pos="219">
          <p15:clr>
            <a:srgbClr val="F26B43"/>
          </p15:clr>
        </p15:guide>
        <p15:guide id="6" pos="204">
          <p15:clr>
            <a:srgbClr val="F26B43"/>
          </p15:clr>
        </p15:guide>
        <p15:guide id="7" pos="4896">
          <p15:clr>
            <a:srgbClr val="F26B43"/>
          </p15:clr>
        </p15:guide>
        <p15:guide id="8" orient="horz" pos="386">
          <p15:clr>
            <a:srgbClr val="F26B43"/>
          </p15:clr>
        </p15:guide>
        <p15:guide id="9" orient="horz" pos="97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nature.com/articles/548387a"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nature-com.ezproxy.med.nyu.edu/articles/d41586-019-00857-9"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5.png"/><Relationship Id="rId5" Type="http://schemas.openxmlformats.org/officeDocument/2006/relationships/hyperlink" Target="https://www.sli.do/features-google-slides?payload=eyJwb2xsVXVpZCI6ImE4ZWZkOGI3LWFlYzQtNDZmNy1iNjYyLTczOWYwNTFmZDEzOCIsInByZXNlbnRhdGlvbklkIjoiMXpYUmp1UDhQUmVaa2hGSHRkQXdfTDBfakFXd2tQZkFWcmZZLUNCdXVWOEEiLCJzbGlkZUlkIjoiU0xJREVTX0FQSTY1MzQ0NDE3N18wIiwidGltZWxpbmUiOlt7InNob3dSZXN1bHRzIjp0cnVlLCJwb2xsUXVlc3Rpb25VdWlkIjoiNDkyZmE4ODItNTllZS00YTMwLTg5OTUtY2U0ZjE5OTYwYjUzIn1dLCJ0eXBlIjoiU2xpZG9Qb2xsIn0%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5.png"/><Relationship Id="rId5" Type="http://schemas.openxmlformats.org/officeDocument/2006/relationships/hyperlink" Target="https://www.sli.do/features-google-slides?payload=eyJwb2xsVXVpZCI6ImUzMDQxN2I1LTBiODItNDBkNy04ZGE0LTVkZDI5NWQ4NmZhYiIsInByZXNlbnRhdGlvbklkIjoiMXpYUmp1UDhQUmVaa2hGSHRkQXdfTDBfakFXd2tQZkFWcmZZLUNCdXVWOEEiLCJzbGlkZUlkIjoiU0xJREVTX0FQSTQ4OTMzNzUyMl8wIiwidGltZWxpbmUiOlt7InNob3dSZXN1bHRzIjp0cnVlLCJwb2xsUXVlc3Rpb25VdWlkIjoiMDg0NmU2YzMtNTA0Ny00MjQyLWJhNzUtMWJmODg1NTMwZThjIn1dLCJ0eXBlIjoiU2xpZG9Qb2xsIn0%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6.png"/><Relationship Id="rId5" Type="http://schemas.openxmlformats.org/officeDocument/2006/relationships/hyperlink" Target="https://www.sli.do/features-google-slides?payload=eyJwb2xsVXVpZCI6IjA5NDc3MjlkLTdhNDAtNDU4Mi04NWZhLWMwNDNlYzViZTQ3NCIsInByZXNlbnRhdGlvbklkIjoiMXpYUmp1UDhQUmVaa2hGSHRkQXdfTDBfakFXd2tQZkFWcmZZLUNCdXVWOEEiLCJzbGlkZUlkIjoiU0xJREVTX0FQSTg0MDQ3MDkxNl8wIiwidGltZWxpbmUiOlt7InBvbGxRdWVzdGlvblV1aWQiOiJmODMyYjFkOS01YTdiLTQ2M2ItYWZlMS03YTI0YjAwOThmYTYiLCJzaG93UmVzdWx0cyI6dHJ1ZX1dLCJ0eXBlIjoiU2xpZG9Qb2xsIn0%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hyperlink" Target="https://www.sli.do/features-google-slides?interaction-type=UmFua2luZw%3D%3D" TargetMode="External"/><Relationship Id="rId4" Type="http://schemas.openxmlformats.org/officeDocument/2006/relationships/image" Target="../media/image14.png"/><Relationship Id="rId5" Type="http://schemas.openxmlformats.org/officeDocument/2006/relationships/hyperlink" Target="https://www.sli.do/features-google-slides?payload=eyJwb2xsVXVpZCI6ImM5MTk2N2EwLWFhMzUtNDViOS1hZWZiLTRiMzZiZjExZWI3OSIsInByZXNlbnRhdGlvbklkIjoiMXpYUmp1UDhQUmVaa2hGSHRkQXdfTDBfakFXd2tQZkFWcmZZLUNCdXVWOEEiLCJzbGlkZUlkIjoiU0xJREVTX0FQSTM2MDQzMjIyMV8wIiwidGltZWxpbmUiOlt7InNob3dSZXN1bHRzIjp0cnVlLCJwb2xsUXVlc3Rpb25VdWlkIjoiYjZkYjk4ZGUtZjhiZS00OGNjLTgzNTYtNDQ2ODIwZmRjYzg4In1dLCJ0eXBlIjoiU2xpZG9Qb2xsIn0%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pubmed.ncbi.nlm.nih.gov/24857340/" TargetMode="External"/><Relationship Id="rId4" Type="http://schemas.openxmlformats.org/officeDocument/2006/relationships/hyperlink" Target="https://pubmed.ncbi.nlm.nih.gov/25686858/" TargetMode="External"/><Relationship Id="rId5"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www.gao.gov/products/gao-01-286r" TargetMode="Externa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www.liebertpub.com/doi/pdf/10.1089/jwh.2020.867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www.liebertpub.com/doi/pdf/10.1089/jwh.2020.8674"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www.tandfonline.com/doi/full/10.1080/14461242.2021.196998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www.cell.com/pb-assets/journals/research/cell/methods/Methods_Guide_general-1678470557763.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www.nature.com/documents/Reporting_checklist_new.doc" TargetMode="External"/><Relationship Id="rId4" Type="http://schemas.openxmlformats.org/officeDocument/2006/relationships/hyperlink" Target="https://arriveguidelines.org/arrive-guidelines/inclusion-and-exclusion-criteria/3c"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6.png"/><Relationship Id="rId5" Type="http://schemas.openxmlformats.org/officeDocument/2006/relationships/hyperlink" Target="https://www.sli.do/features-google-slides?payload=eyJwb2xsVXVpZCI6IjYwMmQ1ZmUxLThhOGYtNDU4Ni05MjI2LTFlZGUxZjRlZmFiZCIsInByZXNlbnRhdGlvbklkIjoiMXpYUmp1UDhQUmVaa2hGSHRkQXdfTDBfakFXd2tQZkFWcmZZLUNCdXVWOEEiLCJzbGlkZUlkIjoiU0xJREVTX0FQSTE5MDUxMDI3OF8wIiwidGltZWxpbmUiOlt7InBvbGxRdWVzdGlvblV1aWQiOiIwZDUyMWJmYS04NzdmLTRlYTctODU1Ny1jZTEyYTFlN2IzODYiLCJzaG93UmVzdWx0cyI6dHJ1ZX1dLCJ0eXBlIjoiU2xpZG9Qb2xsIn0%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6.png"/><Relationship Id="rId5" Type="http://schemas.openxmlformats.org/officeDocument/2006/relationships/hyperlink" Target="https://www.sli.do/features-google-slides?payload=eyJwb2xsVXVpZCI6Ijg3ZGIyNmFiLTQ1MzUtNDkxNy1iMjk2LWNiODhkZWNkNmNjMyIsInByZXNlbnRhdGlvbklkIjoiMXpYUmp1UDhQUmVaa2hGSHRkQXdfTDBfakFXd2tQZkFWcmZZLUNCdXVWOEEiLCJzbGlkZUlkIjoiU0xJREVTX0FQSTg3NDgxNzY4MF8wIiwidGltZWxpbmUiOlt7InBvbGxRdWVzdGlvblV1aWQiOiIwOTM1ZmQzZC1hZjI1LTRkYmYtOTVmYS04MmViZjQ0YWJhZTEiLCJzaG93UmVzdWx0cyI6dHJ1ZX1dLCJ0eXBlIjoiU2xpZG9Qb2xsIn0%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jamanetwork.com/journals/jama/fullarticle/250317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plos.org/open-science/preregistration/" TargetMode="External"/><Relationship Id="rId4" Type="http://schemas.openxmlformats.org/officeDocument/2006/relationships/hyperlink" Target="https://www.cos.io/initiatives/prere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6.png"/><Relationship Id="rId5" Type="http://schemas.openxmlformats.org/officeDocument/2006/relationships/hyperlink" Target="https://www.sli.do/features-google-slides?payload=eyJwb2xsVXVpZCI6IjZhZDliNjA5LWU3ZDQtNDM5YS05NGQ5LTBmZWRmMGU2ZjkyOCIsInByZXNlbnRhdGlvbklkIjoiMXpYUmp1UDhQUmVaa2hGSHRkQXdfTDBfakFXd2tQZkFWcmZZLUNCdXVWOEEiLCJzbGlkZUlkIjoiU0xJREVTX0FQSTE3NDYzMDk4NDhfMCIsInRpbWVsaW5lIjpbeyJwb2xsUXVlc3Rpb25VdWlkIjoiNmM5NTlhNjctMTZiOC00MDIzLWJjNTItN2JiOWUzMjEyZmI5Iiwic2hvd1Jlc3VsdHMiOnRydWV9XSwidHlwZSI6IlNsaWRvUG9sbCJ9"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5.png"/><Relationship Id="rId5" Type="http://schemas.openxmlformats.org/officeDocument/2006/relationships/hyperlink" Target="https://www.sli.do/features-google-slides?payload=eyJwb2xsVXVpZCI6IjQzZTdlNWFhLTg1ZjAtNGM1NC1hZmMxLTdiNjBhMzJkZWJlMSIsInByZXNlbnRhdGlvbklkIjoiMXpYUmp1UDhQUmVaa2hGSHRkQXdfTDBfakFXd2tQZkFWcmZZLUNCdXVWOEEiLCJzbGlkZUlkIjoiU0xJREVTX0FQSTg4OTAyODYwM18wIiwidGltZWxpbmUiOlt7InNob3dSZXN1bHRzIjp0cnVlLCJwb2xsUXVlc3Rpb25VdWlkIjoiNzUwNDIyMWItNmYwZC00MjU1LWFjZWUtZTYxNzExOTRmOWVkIn1dLCJ0eXBlIjoiU2xpZG9Qb2xsIn0%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5.png"/><Relationship Id="rId5" Type="http://schemas.openxmlformats.org/officeDocument/2006/relationships/hyperlink" Target="https://www.sli.do/features-google-slides?payload=eyJwb2xsVXVpZCI6ImZmY2M3ODZkLTBiNjMtNGE5MC1iNDk2LWU4OGJjYTFkNGI2NCIsInByZXNlbnRhdGlvbklkIjoiMXpYUmp1UDhQUmVaa2hGSHRkQXdfTDBfakFXd2tQZkFWcmZZLUNCdXVWOEEiLCJzbGlkZUlkIjoiU0xJREVTX0FQSTE5MTM5MTg5NV8wIiwidGltZWxpbmUiOlt7InNob3dSZXN1bHRzIjp0cnVlLCJwb2xsUXVlc3Rpb25VdWlkIjoiMGU5OGQyYzktNzkwOS00MWM3LTljMGItYWQ2OWNkNWE3ZTI0In1dLCJ0eXBlIjoiU2xpZG9Qb2xsIn0%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5.png"/><Relationship Id="rId5" Type="http://schemas.openxmlformats.org/officeDocument/2006/relationships/hyperlink" Target="https://www.sli.do/features-google-slides?payload=eyJwb2xsVXVpZCI6ImRiOThkOWE5LWQ1NmEtNDg3Ni04MWVhLTM0NTI3Y2VjNmZiNyIsInByZXNlbnRhdGlvbklkIjoiMXpYUmp1UDhQUmVaa2hGSHRkQXdfTDBfakFXd2tQZkFWcmZZLUNCdXVWOEEiLCJzbGlkZUlkIjoiU0xJREVTX0FQSTExMDQyMDcxOTZfMCIsInRpbWVsaW5lIjpbeyJwb2xsUXVlc3Rpb25VdWlkIjoiMzg5YmJhZDMtOTRlZC00YmRlLWE0YjktNjUwODMxMGZhMjQzIiwic2hvd1Jlc3VsdHMiOnRydWV9XSwidHlwZSI6IlNsaWRvUG9sbCJ9"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6.png"/><Relationship Id="rId5" Type="http://schemas.openxmlformats.org/officeDocument/2006/relationships/hyperlink" Target="https://www.sli.do/features-google-slides?payload=eyJwb2xsVXVpZCI6Ijk2YzQ1NzZjLTJkZmEtNDQ3OC05MDM4LWJjNjAxOGM2MmNiZCIsInByZXNlbnRhdGlvbklkIjoiMXpYUmp1UDhQUmVaa2hGSHRkQXdfTDBfakFXd2tQZkFWcmZZLUNCdXVWOEEiLCJzbGlkZUlkIjoiU0xJREVTX0FQSTEyNTAxNTk0NzBfMCIsInRpbWVsaW5lIjpbeyJwb2xsUXVlc3Rpb25VdWlkIjoiMDhiNDkwZGUtMmEyOS00OTBjLThkMGYtNmExZjJkM2E4M2UyIiwic2hvd1Jlc3VsdHMiOnRydWV9XSwidHlwZSI6IlNsaWRvUG9sbCJ9"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6.png"/><Relationship Id="rId5" Type="http://schemas.openxmlformats.org/officeDocument/2006/relationships/hyperlink" Target="https://www.sli.do/features-google-slides?payload=eyJwb2xsVXVpZCI6ImRjNTkzNTQwLThhNTctNDg0NS1iZTAzLWUxMmMwMGIwYzM3MSIsInByZXNlbnRhdGlvbklkIjoiMXpYUmp1UDhQUmVaa2hGSHRkQXdfTDBfakFXd2tQZkFWcmZZLUNCdXVWOEEiLCJzbGlkZUlkIjoiU0xJREVTX0FQSTIwNTk1NzcyNjlfMCIsInRpbWVsaW5lIjpbeyJwb2xsUXVlc3Rpb25VdWlkIjoiYTc5NGRjZDItNWVkNy00ODJlLThjYzYtM2FlODk1MmYxYWU5Iiwic2hvd1Jlc3VsdHMiOnRydWV9XSwidHlwZSI6IlNsaWRvUG9sbCJ9"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2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37.jpg"/></Relationships>
</file>

<file path=ppt/slides/_rels/slide52.xml.rels><?xml version="1.0" encoding="UTF-8" standalone="yes"?><Relationships xmlns="http://schemas.openxmlformats.org/package/2006/relationships"><Relationship Id="rId11" Type="http://schemas.openxmlformats.org/officeDocument/2006/relationships/hyperlink" Target="https://www.zotero.org/google-docs/?MTgt9a" TargetMode="External"/><Relationship Id="rId10" Type="http://schemas.openxmlformats.org/officeDocument/2006/relationships/hyperlink" Target="https://www.zotero.org/google-docs/?MTgt9a" TargetMode="External"/><Relationship Id="rId13" Type="http://schemas.openxmlformats.org/officeDocument/2006/relationships/hyperlink" Target="https://www.zotero.org/google-docs/?MTgt9a" TargetMode="External"/><Relationship Id="rId12" Type="http://schemas.openxmlformats.org/officeDocument/2006/relationships/hyperlink" Target="https://www.zotero.org/google-docs/?MTgt9a" TargetMode="External"/><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hyperlink" Target="https://www.zotero.org/google-docs/?MTgt9a" TargetMode="External"/><Relationship Id="rId4" Type="http://schemas.openxmlformats.org/officeDocument/2006/relationships/hyperlink" Target="https://www.zotero.org/google-docs/?MTgt9a" TargetMode="External"/><Relationship Id="rId9" Type="http://schemas.openxmlformats.org/officeDocument/2006/relationships/hyperlink" Target="https://www.zotero.org/google-docs/?MTgt9a" TargetMode="External"/><Relationship Id="rId14" Type="http://schemas.openxmlformats.org/officeDocument/2006/relationships/hyperlink" Target="https://www.zotero.org/google-docs/?MTgt9a" TargetMode="External"/><Relationship Id="rId5" Type="http://schemas.openxmlformats.org/officeDocument/2006/relationships/hyperlink" Target="https://www.zotero.org/google-docs/?MTgt9a" TargetMode="External"/><Relationship Id="rId6" Type="http://schemas.openxmlformats.org/officeDocument/2006/relationships/hyperlink" Target="https://www.zotero.org/google-docs/?MTgt9a" TargetMode="External"/><Relationship Id="rId7" Type="http://schemas.openxmlformats.org/officeDocument/2006/relationships/hyperlink" Target="https://www.zotero.org/google-docs/?MTgt9a" TargetMode="External"/><Relationship Id="rId8" Type="http://schemas.openxmlformats.org/officeDocument/2006/relationships/hyperlink" Target="https://www.zotero.org/google-docs/?MTgt9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2"/>
          <p:cNvSpPr txBox="1"/>
          <p:nvPr>
            <p:ph type="ctrTitle"/>
          </p:nvPr>
        </p:nvSpPr>
        <p:spPr>
          <a:xfrm>
            <a:off x="310896" y="1085262"/>
            <a:ext cx="5349240" cy="1846681"/>
          </a:xfrm>
          <a:prstGeom prst="rect">
            <a:avLst/>
          </a:prstGeom>
          <a:noFill/>
          <a:ln>
            <a:noFill/>
          </a:ln>
        </p:spPr>
        <p:txBody>
          <a:bodyPr anchorCtr="0" anchor="b" bIns="0" lIns="0" spcFirstLastPara="1" rIns="0" wrap="square" tIns="0">
            <a:noAutofit/>
          </a:bodyPr>
          <a:lstStyle/>
          <a:p>
            <a:pPr indent="0" lvl="0" marL="0" rtl="0" algn="l">
              <a:lnSpc>
                <a:spcPct val="83000"/>
              </a:lnSpc>
              <a:spcBef>
                <a:spcPts val="0"/>
              </a:spcBef>
              <a:spcAft>
                <a:spcPts val="0"/>
              </a:spcAft>
              <a:buClr>
                <a:schemeClr val="lt1"/>
              </a:buClr>
              <a:buSzPts val="3200"/>
              <a:buFont typeface="Arial"/>
              <a:buNone/>
            </a:pPr>
            <a:r>
              <a:rPr lang="en-US"/>
              <a:t>Rigor and Reproducibility I</a:t>
            </a:r>
            <a:endParaRPr/>
          </a:p>
        </p:txBody>
      </p:sp>
      <p:sp>
        <p:nvSpPr>
          <p:cNvPr id="403" name="Google Shape;403;p22"/>
          <p:cNvSpPr txBox="1"/>
          <p:nvPr>
            <p:ph idx="1" type="subTitle"/>
          </p:nvPr>
        </p:nvSpPr>
        <p:spPr>
          <a:xfrm>
            <a:off x="332072" y="3319544"/>
            <a:ext cx="4248150" cy="898923"/>
          </a:xfrm>
          <a:prstGeom prst="rect">
            <a:avLst/>
          </a:prstGeom>
          <a:noFill/>
          <a:ln>
            <a:noFill/>
          </a:ln>
        </p:spPr>
        <p:txBody>
          <a:bodyPr anchorCtr="0" anchor="t" bIns="0" lIns="0" spcFirstLastPara="1" rIns="0" wrap="square" tIns="0">
            <a:noAutofit/>
          </a:bodyPr>
          <a:lstStyle/>
          <a:p>
            <a:pPr indent="0" lvl="0" marL="0" rtl="0" algn="l">
              <a:lnSpc>
                <a:spcPct val="105000"/>
              </a:lnSpc>
              <a:spcBef>
                <a:spcPts val="0"/>
              </a:spcBef>
              <a:spcAft>
                <a:spcPts val="0"/>
              </a:spcAft>
              <a:buClr>
                <a:schemeClr val="lt1"/>
              </a:buClr>
              <a:buSzPts val="1800"/>
              <a:buNone/>
            </a:pPr>
            <a:r>
              <a:rPr lang="en-US"/>
              <a:t>Experimental Reproducibility</a:t>
            </a:r>
            <a:endParaRPr/>
          </a:p>
          <a:p>
            <a:pPr indent="0" lvl="0" marL="0" rtl="0" algn="l">
              <a:lnSpc>
                <a:spcPct val="105000"/>
              </a:lnSpc>
              <a:spcBef>
                <a:spcPts val="0"/>
              </a:spcBef>
              <a:spcAft>
                <a:spcPts val="0"/>
              </a:spcAft>
              <a:buClr>
                <a:schemeClr val="lt1"/>
              </a:buClr>
              <a:buSzPts val="1800"/>
              <a:buNone/>
            </a:pPr>
            <a:r>
              <a:rPr lang="en-US"/>
              <a:t>Fred LaPolla MLS &amp; Alisa Surkis PhD</a:t>
            </a:r>
            <a:endParaRPr/>
          </a:p>
        </p:txBody>
      </p:sp>
      <p:pic>
        <p:nvPicPr>
          <p:cNvPr id="404" name="Google Shape;404;p22"/>
          <p:cNvPicPr preferRelativeResize="0"/>
          <p:nvPr>
            <p:ph idx="2" type="pic"/>
          </p:nvPr>
        </p:nvPicPr>
        <p:blipFill rotWithShape="1">
          <a:blip r:embed="rId3">
            <a:alphaModFix/>
          </a:blip>
          <a:srcRect b="125" l="0" r="0" t="126"/>
          <a:stretch/>
        </p:blipFill>
        <p:spPr>
          <a:xfrm>
            <a:off x="6103938" y="0"/>
            <a:ext cx="3040062" cy="5143500"/>
          </a:xfrm>
          <a:prstGeom prst="rect">
            <a:avLst/>
          </a:prstGeom>
          <a:solidFill>
            <a:srgbClr val="D8D8D8"/>
          </a:solidFill>
          <a:ln>
            <a:noFill/>
          </a:ln>
        </p:spPr>
      </p:pic>
      <p:sp>
        <p:nvSpPr>
          <p:cNvPr id="405" name="Google Shape;405;p22"/>
          <p:cNvSpPr/>
          <p:nvPr>
            <p:ph idx="11" type="ftr"/>
          </p:nvPr>
        </p:nvSpPr>
        <p:spPr>
          <a:xfrm>
            <a:off x="347663" y="4663440"/>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p>
            <a:pPr indent="0" lvl="0" marL="0" rtl="0" algn="l">
              <a:spcBef>
                <a:spcPts val="0"/>
              </a:spcBef>
              <a:spcAft>
                <a:spcPts val="0"/>
              </a:spcAft>
              <a:buNone/>
            </a:pPr>
            <a:r>
              <a:rPr lang="en-US"/>
              <a:t>NYU Langone Health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1"/>
          <p:cNvSpPr txBox="1"/>
          <p:nvPr>
            <p:ph type="title"/>
          </p:nvPr>
        </p:nvSpPr>
        <p:spPr>
          <a:xfrm>
            <a:off x="326224" y="339575"/>
            <a:ext cx="83223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Inherent Factors Limiting Reproducibility</a:t>
            </a:r>
            <a:endParaRPr sz="3200"/>
          </a:p>
        </p:txBody>
      </p:sp>
      <p:sp>
        <p:nvSpPr>
          <p:cNvPr id="479" name="Google Shape;479;p31"/>
          <p:cNvSpPr txBox="1"/>
          <p:nvPr>
            <p:ph idx="1" type="body"/>
          </p:nvPr>
        </p:nvSpPr>
        <p:spPr>
          <a:xfrm>
            <a:off x="325438" y="1554480"/>
            <a:ext cx="7446900" cy="2651700"/>
          </a:xfrm>
          <a:prstGeom prst="rect">
            <a:avLst/>
          </a:prstGeom>
          <a:noFill/>
          <a:ln>
            <a:noFill/>
          </a:ln>
        </p:spPr>
        <p:txBody>
          <a:bodyPr anchorCtr="0" anchor="t" bIns="0" lIns="0" spcFirstLastPara="1" rIns="0" wrap="square" tIns="0">
            <a:noAutofit/>
          </a:bodyPr>
          <a:lstStyle/>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Complexity of the system being studied</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Variation</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Variables outside the scope of current knowledge</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Limitations of measurements</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Prior Probability</a:t>
            </a:r>
            <a:endParaRPr sz="2400">
              <a:solidFill>
                <a:srgbClr val="000000"/>
              </a:solidFill>
            </a:endParaRPr>
          </a:p>
        </p:txBody>
      </p:sp>
      <p:sp>
        <p:nvSpPr>
          <p:cNvPr id="480" name="Google Shape;480;p31"/>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81" name="Google Shape;481;p31"/>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2"/>
          <p:cNvSpPr txBox="1"/>
          <p:nvPr>
            <p:ph type="title"/>
          </p:nvPr>
        </p:nvSpPr>
        <p:spPr>
          <a:xfrm>
            <a:off x="326224" y="109275"/>
            <a:ext cx="83223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Example</a:t>
            </a:r>
            <a:endParaRPr sz="3200"/>
          </a:p>
        </p:txBody>
      </p:sp>
      <p:sp>
        <p:nvSpPr>
          <p:cNvPr id="487" name="Google Shape;487;p32"/>
          <p:cNvSpPr txBox="1"/>
          <p:nvPr>
            <p:ph idx="1" type="body"/>
          </p:nvPr>
        </p:nvSpPr>
        <p:spPr>
          <a:xfrm>
            <a:off x="326225" y="786375"/>
            <a:ext cx="6542100" cy="3188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2017 worm aging study (Lithgow, Driscoll and Phillips 2017 </a:t>
            </a:r>
            <a:r>
              <a:rPr lang="en-US" sz="2400" u="sng">
                <a:solidFill>
                  <a:schemeClr val="hlink"/>
                </a:solidFill>
                <a:hlinkClick r:id="rId3"/>
              </a:rPr>
              <a:t>“A Long Journey to Reproducible Results”</a:t>
            </a:r>
            <a:endParaRPr sz="2400">
              <a:solidFill>
                <a:srgbClr val="000000"/>
              </a:solidFill>
            </a:endParaRPr>
          </a:p>
          <a:p>
            <a:pPr indent="0" lvl="0" marL="0" rtl="0" algn="l">
              <a:lnSpc>
                <a:spcPct val="117000"/>
              </a:lnSpc>
              <a:spcBef>
                <a:spcPts val="0"/>
              </a:spcBef>
              <a:spcAft>
                <a:spcPts val="0"/>
              </a:spcAft>
              <a:buNone/>
            </a:pPr>
            <a:r>
              <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Following reproducibility challenges, they found that worms were actually partitioned into two </a:t>
            </a:r>
            <a:r>
              <a:rPr lang="en-US" sz="2400">
                <a:solidFill>
                  <a:srgbClr val="000000"/>
                </a:solidFill>
              </a:rPr>
              <a:t>cohorts</a:t>
            </a:r>
            <a:r>
              <a:rPr lang="en-US" sz="2400">
                <a:solidFill>
                  <a:srgbClr val="000000"/>
                </a:solidFill>
              </a:rPr>
              <a:t>, one with a short and one a long lifespan and required genetic testing to confirm</a:t>
            </a:r>
            <a:endParaRPr sz="2400">
              <a:solidFill>
                <a:srgbClr val="000000"/>
              </a:solidFill>
            </a:endParaRPr>
          </a:p>
        </p:txBody>
      </p:sp>
      <p:sp>
        <p:nvSpPr>
          <p:cNvPr id="488" name="Google Shape;488;p32"/>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89" name="Google Shape;489;p32"/>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490" name="Google Shape;490;p32"/>
          <p:cNvPicPr preferRelativeResize="0"/>
          <p:nvPr/>
        </p:nvPicPr>
        <p:blipFill>
          <a:blip r:embed="rId4">
            <a:alphaModFix/>
          </a:blip>
          <a:stretch>
            <a:fillRect/>
          </a:stretch>
        </p:blipFill>
        <p:spPr>
          <a:xfrm>
            <a:off x="6867495" y="289083"/>
            <a:ext cx="2175500" cy="252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3"/>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Problematic </a:t>
            </a:r>
            <a:r>
              <a:rPr lang="en-US" sz="3200"/>
              <a:t>Factors Limiting Reproducibility</a:t>
            </a:r>
            <a:endParaRPr sz="3200"/>
          </a:p>
        </p:txBody>
      </p:sp>
      <p:sp>
        <p:nvSpPr>
          <p:cNvPr id="496" name="Google Shape;496;p33"/>
          <p:cNvSpPr txBox="1"/>
          <p:nvPr>
            <p:ph idx="1" type="body"/>
          </p:nvPr>
        </p:nvSpPr>
        <p:spPr>
          <a:xfrm>
            <a:off x="325438" y="1554480"/>
            <a:ext cx="7446900" cy="2651700"/>
          </a:xfrm>
          <a:prstGeom prst="rect">
            <a:avLst/>
          </a:prstGeom>
          <a:noFill/>
          <a:ln>
            <a:noFill/>
          </a:ln>
        </p:spPr>
        <p:txBody>
          <a:bodyPr anchorCtr="0" anchor="t" bIns="0" lIns="0" spcFirstLastPara="1" rIns="0" wrap="square" tIns="0">
            <a:noAutofit/>
          </a:bodyPr>
          <a:lstStyle/>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Poor study design</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Failure to follow protocols</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Misuse of statistics</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Bias</a:t>
            </a:r>
            <a:endParaRPr sz="2400">
              <a:solidFill>
                <a:srgbClr val="000000"/>
              </a:solidFill>
            </a:endParaRPr>
          </a:p>
          <a:p>
            <a:pPr indent="-381000" lvl="1" marL="914400" rtl="0" algn="l">
              <a:lnSpc>
                <a:spcPct val="117000"/>
              </a:lnSpc>
              <a:spcBef>
                <a:spcPts val="0"/>
              </a:spcBef>
              <a:spcAft>
                <a:spcPts val="0"/>
              </a:spcAft>
              <a:buClr>
                <a:srgbClr val="000000"/>
              </a:buClr>
              <a:buSzPts val="2400"/>
              <a:buAutoNum type="alphaLcPeriod"/>
            </a:pPr>
            <a:r>
              <a:rPr lang="en-US" sz="2400">
                <a:solidFill>
                  <a:srgbClr val="000000"/>
                </a:solidFill>
              </a:rPr>
              <a:t>Publication</a:t>
            </a:r>
            <a:endParaRPr sz="2400">
              <a:solidFill>
                <a:srgbClr val="000000"/>
              </a:solidFill>
            </a:endParaRPr>
          </a:p>
          <a:p>
            <a:pPr indent="-381000" lvl="1" marL="914400" rtl="0" algn="l">
              <a:lnSpc>
                <a:spcPct val="117000"/>
              </a:lnSpc>
              <a:spcBef>
                <a:spcPts val="0"/>
              </a:spcBef>
              <a:spcAft>
                <a:spcPts val="0"/>
              </a:spcAft>
              <a:buClr>
                <a:srgbClr val="000000"/>
              </a:buClr>
              <a:buSzPts val="2400"/>
              <a:buAutoNum type="alphaLcPeriod"/>
            </a:pPr>
            <a:r>
              <a:rPr lang="en-US" sz="2400">
                <a:solidFill>
                  <a:srgbClr val="000000"/>
                </a:solidFill>
              </a:rPr>
              <a:t>Population</a:t>
            </a:r>
            <a:endParaRPr sz="2400">
              <a:solidFill>
                <a:srgbClr val="000000"/>
              </a:solidFill>
            </a:endParaRPr>
          </a:p>
          <a:p>
            <a:pPr indent="0" lvl="0" marL="914400" rtl="0" algn="l">
              <a:lnSpc>
                <a:spcPct val="117000"/>
              </a:lnSpc>
              <a:spcBef>
                <a:spcPts val="0"/>
              </a:spcBef>
              <a:spcAft>
                <a:spcPts val="0"/>
              </a:spcAft>
              <a:buNone/>
            </a:pPr>
            <a:r>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497" name="Google Shape;497;p33"/>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98" name="Google Shape;498;p33"/>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4"/>
          <p:cNvSpPr txBox="1"/>
          <p:nvPr>
            <p:ph type="title"/>
          </p:nvPr>
        </p:nvSpPr>
        <p:spPr>
          <a:xfrm>
            <a:off x="326224" y="109275"/>
            <a:ext cx="83223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Example</a:t>
            </a:r>
            <a:endParaRPr sz="3200"/>
          </a:p>
        </p:txBody>
      </p:sp>
      <p:sp>
        <p:nvSpPr>
          <p:cNvPr id="504" name="Google Shape;504;p34"/>
          <p:cNvSpPr txBox="1"/>
          <p:nvPr>
            <p:ph idx="1" type="body"/>
          </p:nvPr>
        </p:nvSpPr>
        <p:spPr>
          <a:xfrm>
            <a:off x="326225" y="786375"/>
            <a:ext cx="5391900" cy="3188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Misunderstandings of the p value for</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significance and power abound in basic science literature, and increasingly statisticians are pushing back against the concept of “significance”:</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https://www-nature-com.ezproxy.med.nyu.edu/articles/d41586-019-00857-9</a:t>
            </a:r>
            <a:r>
              <a:rPr lang="en-US" sz="2400">
                <a:solidFill>
                  <a:srgbClr val="000000"/>
                </a:solidFill>
              </a:rPr>
              <a:t> </a:t>
            </a:r>
            <a:endParaRPr sz="2400">
              <a:solidFill>
                <a:srgbClr val="000000"/>
              </a:solidFill>
            </a:endParaRPr>
          </a:p>
          <a:p>
            <a:pPr indent="0" lvl="0" marL="0" rtl="0" algn="l">
              <a:lnSpc>
                <a:spcPct val="117000"/>
              </a:lnSpc>
              <a:spcBef>
                <a:spcPts val="0"/>
              </a:spcBef>
              <a:spcAft>
                <a:spcPts val="0"/>
              </a:spcAft>
              <a:buNone/>
            </a:pPr>
            <a:r>
              <a:t/>
            </a:r>
            <a:endParaRPr sz="2400">
              <a:solidFill>
                <a:srgbClr val="000000"/>
              </a:solidFill>
            </a:endParaRPr>
          </a:p>
        </p:txBody>
      </p:sp>
      <p:sp>
        <p:nvSpPr>
          <p:cNvPr id="505" name="Google Shape;505;p34"/>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06" name="Google Shape;506;p34"/>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07" name="Google Shape;507;p34"/>
          <p:cNvPicPr preferRelativeResize="0"/>
          <p:nvPr/>
        </p:nvPicPr>
        <p:blipFill>
          <a:blip r:embed="rId4">
            <a:alphaModFix/>
          </a:blip>
          <a:stretch>
            <a:fillRect/>
          </a:stretch>
        </p:blipFill>
        <p:spPr>
          <a:xfrm>
            <a:off x="5718247" y="207200"/>
            <a:ext cx="3425751" cy="2455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2" name="Shape 512"/>
        <p:cNvGrpSpPr/>
        <p:nvPr/>
      </p:nvGrpSpPr>
      <p:grpSpPr>
        <a:xfrm>
          <a:off x="0" y="0"/>
          <a:ext cx="0" cy="0"/>
          <a:chOff x="0" y="0"/>
          <a:chExt cx="0" cy="0"/>
        </a:xfrm>
      </p:grpSpPr>
      <p:pic>
        <p:nvPicPr>
          <p:cNvPr descr="poll-type-id" id="513" name="Google Shape;513;p35">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514" name="Google Shape;514;p35">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515" name="Google Shape;515;p35"/>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In your opinion, is there a reproducibility crisis?</a:t>
            </a:r>
            <a:endParaRPr b="1" sz="3600">
              <a:solidFill>
                <a:srgbClr val="5B5B5B"/>
              </a:solidFill>
              <a:latin typeface="Roboto"/>
              <a:ea typeface="Roboto"/>
              <a:cs typeface="Roboto"/>
              <a:sym typeface="Roboto"/>
            </a:endParaRPr>
          </a:p>
        </p:txBody>
      </p:sp>
      <p:sp>
        <p:nvSpPr>
          <p:cNvPr descr="footer-id" id="516" name="Google Shape;516;p35"/>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517" name="Google Shape;517;p35"/>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6"/>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NIH Rigor and Reproducibility Guidelines 2016</a:t>
            </a:r>
            <a:endParaRPr sz="3100"/>
          </a:p>
        </p:txBody>
      </p:sp>
      <p:sp>
        <p:nvSpPr>
          <p:cNvPr id="523" name="Google Shape;523;p36"/>
          <p:cNvSpPr txBox="1"/>
          <p:nvPr>
            <p:ph idx="1" type="body"/>
          </p:nvPr>
        </p:nvSpPr>
        <p:spPr>
          <a:xfrm>
            <a:off x="325438" y="1554480"/>
            <a:ext cx="7446900" cy="2651700"/>
          </a:xfrm>
          <a:prstGeom prst="rect">
            <a:avLst/>
          </a:prstGeom>
          <a:noFill/>
          <a:ln>
            <a:noFill/>
          </a:ln>
        </p:spPr>
        <p:txBody>
          <a:bodyPr anchorCtr="0" anchor="t" bIns="0" lIns="0" spcFirstLastPara="1" rIns="0" wrap="square" tIns="0">
            <a:noAutofit/>
          </a:bodyPr>
          <a:lstStyle/>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Premise</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Rigorous Study Design</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Relevant Biological Variables</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Authentication of Resources</a:t>
            </a:r>
            <a:endParaRPr sz="2400">
              <a:solidFill>
                <a:srgbClr val="000000"/>
              </a:solidFill>
            </a:endParaRPr>
          </a:p>
          <a:p>
            <a:pPr indent="0" lvl="0" marL="914400" rtl="0" algn="l">
              <a:lnSpc>
                <a:spcPct val="117000"/>
              </a:lnSpc>
              <a:spcBef>
                <a:spcPts val="0"/>
              </a:spcBef>
              <a:spcAft>
                <a:spcPts val="0"/>
              </a:spcAft>
              <a:buNone/>
            </a:pPr>
            <a:r>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524" name="Google Shape;524;p36"/>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25" name="Google Shape;525;p36"/>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26" name="Google Shape;526;p36"/>
          <p:cNvPicPr preferRelativeResize="0"/>
          <p:nvPr/>
        </p:nvPicPr>
        <p:blipFill>
          <a:blip r:embed="rId3">
            <a:alphaModFix/>
          </a:blip>
          <a:stretch>
            <a:fillRect/>
          </a:stretch>
        </p:blipFill>
        <p:spPr>
          <a:xfrm>
            <a:off x="5355350" y="1004875"/>
            <a:ext cx="3562350" cy="313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NIH Rigor and Reproducibility Guidelines 2016</a:t>
            </a:r>
            <a:endParaRPr sz="3100"/>
          </a:p>
        </p:txBody>
      </p:sp>
      <p:sp>
        <p:nvSpPr>
          <p:cNvPr id="532" name="Google Shape;532;p37"/>
          <p:cNvSpPr txBox="1"/>
          <p:nvPr>
            <p:ph idx="1" type="body"/>
          </p:nvPr>
        </p:nvSpPr>
        <p:spPr>
          <a:xfrm>
            <a:off x="325438" y="1554480"/>
            <a:ext cx="74469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Premise</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	Literature Review </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	Past Research Experience</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	Assess Strengths/Weaknesses</a:t>
            </a:r>
            <a:endParaRPr sz="2400">
              <a:solidFill>
                <a:srgbClr val="000000"/>
              </a:solidFill>
            </a:endParaRPr>
          </a:p>
          <a:p>
            <a:pPr indent="0" lvl="0" marL="914400" rtl="0" algn="l">
              <a:lnSpc>
                <a:spcPct val="117000"/>
              </a:lnSpc>
              <a:spcBef>
                <a:spcPts val="0"/>
              </a:spcBef>
              <a:spcAft>
                <a:spcPts val="0"/>
              </a:spcAft>
              <a:buNone/>
            </a:pPr>
            <a:r>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533" name="Google Shape;533;p37"/>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34" name="Google Shape;534;p37"/>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35" name="Google Shape;535;p37"/>
          <p:cNvPicPr preferRelativeResize="0"/>
          <p:nvPr/>
        </p:nvPicPr>
        <p:blipFill>
          <a:blip r:embed="rId3">
            <a:alphaModFix/>
          </a:blip>
          <a:stretch>
            <a:fillRect/>
          </a:stretch>
        </p:blipFill>
        <p:spPr>
          <a:xfrm>
            <a:off x="5355350" y="1004875"/>
            <a:ext cx="3562350" cy="3133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8"/>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NIH Rigor and Reproducibility Guidelines 2016</a:t>
            </a:r>
            <a:endParaRPr sz="3100"/>
          </a:p>
        </p:txBody>
      </p:sp>
      <p:sp>
        <p:nvSpPr>
          <p:cNvPr id="541" name="Google Shape;541;p38"/>
          <p:cNvSpPr txBox="1"/>
          <p:nvPr>
            <p:ph idx="1" type="body"/>
          </p:nvPr>
        </p:nvSpPr>
        <p:spPr>
          <a:xfrm>
            <a:off x="325446" y="1554475"/>
            <a:ext cx="49767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Rigorous Study Design</a:t>
            </a:r>
            <a:endParaRPr sz="2400">
              <a:solidFill>
                <a:srgbClr val="000000"/>
              </a:solidFill>
            </a:endParaRPr>
          </a:p>
          <a:p>
            <a:pPr indent="0" lvl="0" marL="914400" rtl="0" algn="l">
              <a:lnSpc>
                <a:spcPct val="117000"/>
              </a:lnSpc>
              <a:spcBef>
                <a:spcPts val="0"/>
              </a:spcBef>
              <a:spcAft>
                <a:spcPts val="0"/>
              </a:spcAft>
              <a:buNone/>
            </a:pPr>
            <a:r>
              <a:rPr lang="en-US" sz="2400">
                <a:solidFill>
                  <a:srgbClr val="000000"/>
                </a:solidFill>
              </a:rPr>
              <a:t>Robust, well controlled and replicable experiments.</a:t>
            </a:r>
            <a:endParaRPr sz="2400">
              <a:solidFill>
                <a:srgbClr val="000000"/>
              </a:solidFill>
            </a:endParaRPr>
          </a:p>
          <a:p>
            <a:pPr indent="0" lvl="0" marL="914400" rtl="0" algn="l">
              <a:lnSpc>
                <a:spcPct val="117000"/>
              </a:lnSpc>
              <a:spcBef>
                <a:spcPts val="0"/>
              </a:spcBef>
              <a:spcAft>
                <a:spcPts val="0"/>
              </a:spcAft>
              <a:buNone/>
            </a:pPr>
            <a:r>
              <a:rPr lang="en-US" sz="2400">
                <a:solidFill>
                  <a:srgbClr val="000000"/>
                </a:solidFill>
              </a:rPr>
              <a:t>Clear steps to remove bias: blinding </a:t>
            </a:r>
            <a:r>
              <a:rPr lang="en-US" sz="2400">
                <a:solidFill>
                  <a:srgbClr val="000000"/>
                </a:solidFill>
              </a:rPr>
              <a:t>assessors</a:t>
            </a:r>
            <a:r>
              <a:rPr lang="en-US" sz="2400">
                <a:solidFill>
                  <a:srgbClr val="000000"/>
                </a:solidFill>
              </a:rPr>
              <a:t>, randomization, clear inclusion/exclusion</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542" name="Google Shape;542;p38"/>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43" name="Google Shape;543;p38"/>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44" name="Google Shape;544;p38"/>
          <p:cNvPicPr preferRelativeResize="0"/>
          <p:nvPr/>
        </p:nvPicPr>
        <p:blipFill>
          <a:blip r:embed="rId3">
            <a:alphaModFix/>
          </a:blip>
          <a:stretch>
            <a:fillRect/>
          </a:stretch>
        </p:blipFill>
        <p:spPr>
          <a:xfrm>
            <a:off x="5355350" y="1004875"/>
            <a:ext cx="3562350" cy="313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9"/>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NIH Rigor and Reproducibility Guidelines 2016</a:t>
            </a:r>
            <a:endParaRPr sz="3100"/>
          </a:p>
        </p:txBody>
      </p:sp>
      <p:sp>
        <p:nvSpPr>
          <p:cNvPr id="550" name="Google Shape;550;p39"/>
          <p:cNvSpPr txBox="1"/>
          <p:nvPr>
            <p:ph idx="1" type="body"/>
          </p:nvPr>
        </p:nvSpPr>
        <p:spPr>
          <a:xfrm>
            <a:off x="347671" y="852500"/>
            <a:ext cx="50298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Relevant Biological Variables</a:t>
            </a:r>
            <a:endParaRPr sz="2400">
              <a:solidFill>
                <a:srgbClr val="000000"/>
              </a:solidFill>
            </a:endParaRPr>
          </a:p>
          <a:p>
            <a:pPr indent="0" lvl="0" marL="457200" rtl="0" algn="l">
              <a:lnSpc>
                <a:spcPct val="117000"/>
              </a:lnSpc>
              <a:spcBef>
                <a:spcPts val="0"/>
              </a:spcBef>
              <a:spcAft>
                <a:spcPts val="0"/>
              </a:spcAft>
              <a:buNone/>
            </a:pPr>
            <a:r>
              <a:rPr lang="en-US" sz="2400">
                <a:solidFill>
                  <a:srgbClr val="000000"/>
                </a:solidFill>
              </a:rPr>
              <a:t>Factor biological variables into research design, analysis and reporting.</a:t>
            </a:r>
            <a:endParaRPr sz="2400">
              <a:solidFill>
                <a:srgbClr val="000000"/>
              </a:solidFill>
            </a:endParaRPr>
          </a:p>
          <a:p>
            <a:pPr indent="0" lvl="0" marL="457200" rtl="0" algn="l">
              <a:lnSpc>
                <a:spcPct val="117000"/>
              </a:lnSpc>
              <a:spcBef>
                <a:spcPts val="0"/>
              </a:spcBef>
              <a:spcAft>
                <a:spcPts val="0"/>
              </a:spcAft>
              <a:buNone/>
            </a:pPr>
            <a:r>
              <a:rPr lang="en-US" sz="2400">
                <a:solidFill>
                  <a:srgbClr val="000000"/>
                </a:solidFill>
              </a:rPr>
              <a:t>Justify if only including one sex.</a:t>
            </a:r>
            <a:endParaRPr sz="2400">
              <a:solidFill>
                <a:srgbClr val="000000"/>
              </a:solidFill>
            </a:endParaRPr>
          </a:p>
          <a:p>
            <a:pPr indent="0" lvl="0" marL="457200" rtl="0" algn="l">
              <a:lnSpc>
                <a:spcPct val="117000"/>
              </a:lnSpc>
              <a:spcBef>
                <a:spcPts val="0"/>
              </a:spcBef>
              <a:spcAft>
                <a:spcPts val="0"/>
              </a:spcAft>
              <a:buNone/>
            </a:pPr>
            <a:r>
              <a:rPr lang="en-US" sz="2400">
                <a:solidFill>
                  <a:srgbClr val="000000"/>
                </a:solidFill>
              </a:rPr>
              <a:t>Cost and absence of known effect not allowed as justification </a:t>
            </a:r>
            <a:endParaRPr sz="2400">
              <a:solidFill>
                <a:srgbClr val="000000"/>
              </a:solidFill>
            </a:endParaRPr>
          </a:p>
        </p:txBody>
      </p:sp>
      <p:sp>
        <p:nvSpPr>
          <p:cNvPr id="551" name="Google Shape;551;p39"/>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52" name="Google Shape;552;p39"/>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53" name="Google Shape;553;p39"/>
          <p:cNvPicPr preferRelativeResize="0"/>
          <p:nvPr/>
        </p:nvPicPr>
        <p:blipFill>
          <a:blip r:embed="rId3">
            <a:alphaModFix/>
          </a:blip>
          <a:stretch>
            <a:fillRect/>
          </a:stretch>
        </p:blipFill>
        <p:spPr>
          <a:xfrm>
            <a:off x="5355350" y="1004875"/>
            <a:ext cx="3562350" cy="3133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0"/>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NIH Rigor and Reproducibility Guidelines 2016</a:t>
            </a:r>
            <a:endParaRPr sz="3100"/>
          </a:p>
        </p:txBody>
      </p:sp>
      <p:sp>
        <p:nvSpPr>
          <p:cNvPr id="559" name="Google Shape;559;p40"/>
          <p:cNvSpPr txBox="1"/>
          <p:nvPr>
            <p:ph idx="1" type="body"/>
          </p:nvPr>
        </p:nvSpPr>
        <p:spPr>
          <a:xfrm>
            <a:off x="325446" y="1554475"/>
            <a:ext cx="50298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Authentication of Resources</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	Steps must be taken to explain to reviewers and readers how resources like cell lines or reagents are authenticated. </a:t>
            </a:r>
            <a:endParaRPr sz="2400">
              <a:solidFill>
                <a:srgbClr val="000000"/>
              </a:solidFill>
            </a:endParaRPr>
          </a:p>
          <a:p>
            <a:pPr indent="457200" lvl="0" marL="0" rtl="0" algn="l">
              <a:lnSpc>
                <a:spcPct val="117000"/>
              </a:lnSpc>
              <a:spcBef>
                <a:spcPts val="0"/>
              </a:spcBef>
              <a:spcAft>
                <a:spcPts val="0"/>
              </a:spcAft>
              <a:buNone/>
            </a:pPr>
            <a:r>
              <a:rPr lang="en-US" sz="2400">
                <a:solidFill>
                  <a:srgbClr val="000000"/>
                </a:solidFill>
              </a:rPr>
              <a:t>Providing details on sources can help with this. </a:t>
            </a:r>
            <a:endParaRPr sz="2400">
              <a:solidFill>
                <a:srgbClr val="000000"/>
              </a:solidFill>
            </a:endParaRPr>
          </a:p>
          <a:p>
            <a:pPr indent="0" lvl="0" marL="914400" rtl="0" algn="l">
              <a:lnSpc>
                <a:spcPct val="117000"/>
              </a:lnSpc>
              <a:spcBef>
                <a:spcPts val="0"/>
              </a:spcBef>
              <a:spcAft>
                <a:spcPts val="0"/>
              </a:spcAft>
              <a:buNone/>
            </a:pPr>
            <a:r>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560" name="Google Shape;560;p40"/>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61" name="Google Shape;561;p40"/>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62" name="Google Shape;562;p40"/>
          <p:cNvPicPr preferRelativeResize="0"/>
          <p:nvPr/>
        </p:nvPicPr>
        <p:blipFill>
          <a:blip r:embed="rId3">
            <a:alphaModFix/>
          </a:blip>
          <a:stretch>
            <a:fillRect/>
          </a:stretch>
        </p:blipFill>
        <p:spPr>
          <a:xfrm>
            <a:off x="5355350" y="1004875"/>
            <a:ext cx="3562350" cy="3133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3"/>
          <p:cNvSpPr txBox="1"/>
          <p:nvPr>
            <p:ph type="title"/>
          </p:nvPr>
        </p:nvSpPr>
        <p:spPr>
          <a:xfrm>
            <a:off x="327107" y="306907"/>
            <a:ext cx="5395885" cy="2267712"/>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Syllabus Review</a:t>
            </a:r>
            <a:endParaRPr/>
          </a:p>
        </p:txBody>
      </p:sp>
      <p:sp>
        <p:nvSpPr>
          <p:cNvPr id="411" name="Google Shape;411;p23"/>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12" name="Google Shape;412;p23"/>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1"/>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NIH Identified Factors Contributing to Issue</a:t>
            </a:r>
            <a:endParaRPr sz="3100"/>
          </a:p>
        </p:txBody>
      </p:sp>
      <p:sp>
        <p:nvSpPr>
          <p:cNvPr id="568" name="Google Shape;568;p41"/>
          <p:cNvSpPr txBox="1"/>
          <p:nvPr>
            <p:ph idx="1" type="body"/>
          </p:nvPr>
        </p:nvSpPr>
        <p:spPr>
          <a:xfrm>
            <a:off x="325446" y="1554475"/>
            <a:ext cx="5182200" cy="2651700"/>
          </a:xfrm>
          <a:prstGeom prst="rect">
            <a:avLst/>
          </a:prstGeom>
          <a:noFill/>
          <a:ln>
            <a:noFill/>
          </a:ln>
        </p:spPr>
        <p:txBody>
          <a:bodyPr anchorCtr="0" anchor="t" bIns="0" lIns="0" spcFirstLastPara="1" rIns="0" wrap="square" tIns="0">
            <a:noAutofit/>
          </a:bodyPr>
          <a:lstStyle/>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Poor experimental design training</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Focus on headline grabbing statements</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Lack of detail in publications</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rPr lang="en-US" sz="2400">
                <a:solidFill>
                  <a:srgbClr val="000000"/>
                </a:solidFill>
              </a:rPr>
              <a:t>Publication Bias</a:t>
            </a:r>
            <a:endParaRPr sz="2400">
              <a:solidFill>
                <a:srgbClr val="000000"/>
              </a:solidFill>
            </a:endParaRPr>
          </a:p>
          <a:p>
            <a:pPr indent="-381000" lvl="0" marL="457200" rtl="0" algn="l">
              <a:lnSpc>
                <a:spcPct val="117000"/>
              </a:lnSpc>
              <a:spcBef>
                <a:spcPts val="0"/>
              </a:spcBef>
              <a:spcAft>
                <a:spcPts val="0"/>
              </a:spcAft>
              <a:buClr>
                <a:srgbClr val="000000"/>
              </a:buClr>
              <a:buSzPts val="2400"/>
              <a:buAutoNum type="arabicPeriod"/>
            </a:pPr>
            <a:r>
              <a:t/>
            </a:r>
            <a:endParaRPr sz="2400">
              <a:solidFill>
                <a:srgbClr val="000000"/>
              </a:solidFill>
            </a:endParaRPr>
          </a:p>
        </p:txBody>
      </p:sp>
      <p:sp>
        <p:nvSpPr>
          <p:cNvPr id="569" name="Google Shape;569;p41"/>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70" name="Google Shape;570;p41"/>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71" name="Google Shape;571;p41"/>
          <p:cNvPicPr preferRelativeResize="0"/>
          <p:nvPr/>
        </p:nvPicPr>
        <p:blipFill>
          <a:blip r:embed="rId3">
            <a:alphaModFix/>
          </a:blip>
          <a:stretch>
            <a:fillRect/>
          </a:stretch>
        </p:blipFill>
        <p:spPr>
          <a:xfrm>
            <a:off x="5507750" y="1004875"/>
            <a:ext cx="3562350" cy="3133725"/>
          </a:xfrm>
          <a:prstGeom prst="rect">
            <a:avLst/>
          </a:prstGeom>
          <a:noFill/>
          <a:ln>
            <a:noFill/>
          </a:ln>
        </p:spPr>
      </p:pic>
      <p:sp>
        <p:nvSpPr>
          <p:cNvPr id="572" name="Google Shape;572;p41"/>
          <p:cNvSpPr txBox="1"/>
          <p:nvPr/>
        </p:nvSpPr>
        <p:spPr>
          <a:xfrm>
            <a:off x="376800" y="4064875"/>
            <a:ext cx="8428500" cy="677100"/>
          </a:xfrm>
          <a:prstGeom prst="rect">
            <a:avLst/>
          </a:prstGeom>
          <a:noFill/>
          <a:ln>
            <a:noFill/>
          </a:ln>
        </p:spPr>
        <p:txBody>
          <a:bodyPr anchorCtr="0" anchor="t" bIns="91425" lIns="91425" spcFirstLastPara="1" rIns="91425" wrap="square" tIns="91425">
            <a:noAutofit/>
          </a:bodyPr>
          <a:lstStyle/>
          <a:p>
            <a:pPr indent="0" lvl="0" marL="0" rtl="0" algn="l">
              <a:lnSpc>
                <a:spcPct val="117000"/>
              </a:lnSpc>
              <a:spcBef>
                <a:spcPts val="0"/>
              </a:spcBef>
              <a:spcAft>
                <a:spcPts val="0"/>
              </a:spcAft>
              <a:buNone/>
            </a:pPr>
            <a:r>
              <a:rPr b="1" lang="en-US" sz="2400"/>
              <a:t>   </a:t>
            </a:r>
            <a:r>
              <a:rPr b="1" lang="en-US" sz="2400"/>
              <a:t>Misinterpretation of hypothesis generating research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2"/>
          <p:cNvSpPr txBox="1"/>
          <p:nvPr>
            <p:ph type="title"/>
          </p:nvPr>
        </p:nvSpPr>
        <p:spPr>
          <a:xfrm>
            <a:off x="323855" y="1293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a:t>2015 Broad Review</a:t>
            </a:r>
            <a:endParaRPr/>
          </a:p>
        </p:txBody>
      </p:sp>
      <p:sp>
        <p:nvSpPr>
          <p:cNvPr id="578" name="Google Shape;578;p42"/>
          <p:cNvSpPr txBox="1"/>
          <p:nvPr>
            <p:ph idx="1" type="body"/>
          </p:nvPr>
        </p:nvSpPr>
        <p:spPr>
          <a:xfrm>
            <a:off x="326213" y="3389735"/>
            <a:ext cx="8238900" cy="2647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accent1"/>
              </a:buClr>
              <a:buSzPts val="5600"/>
              <a:buNone/>
            </a:pPr>
            <a:r>
              <a:t/>
            </a:r>
            <a:endParaRPr/>
          </a:p>
          <a:p>
            <a:pPr indent="0" lvl="0" marL="0" rtl="0" algn="l">
              <a:lnSpc>
                <a:spcPct val="85000"/>
              </a:lnSpc>
              <a:spcBef>
                <a:spcPts val="0"/>
              </a:spcBef>
              <a:spcAft>
                <a:spcPts val="0"/>
              </a:spcAft>
              <a:buClr>
                <a:schemeClr val="accent1"/>
              </a:buClr>
              <a:buSzPts val="5600"/>
              <a:buNone/>
            </a:pPr>
            <a:r>
              <a:rPr lang="en-US" sz="1500"/>
              <a:t>https://www.ahajournals.org/doi/pdf/10.1161/CIRCRESAHA.114.303819</a:t>
            </a:r>
            <a:endParaRPr sz="1500"/>
          </a:p>
        </p:txBody>
      </p:sp>
      <p:sp>
        <p:nvSpPr>
          <p:cNvPr id="579" name="Google Shape;579;p42"/>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80" name="Google Shape;580;p42"/>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81" name="Google Shape;581;p42"/>
          <p:cNvPicPr preferRelativeResize="0"/>
          <p:nvPr/>
        </p:nvPicPr>
        <p:blipFill>
          <a:blip r:embed="rId3">
            <a:alphaModFix/>
          </a:blip>
          <a:stretch>
            <a:fillRect/>
          </a:stretch>
        </p:blipFill>
        <p:spPr>
          <a:xfrm>
            <a:off x="89350" y="612775"/>
            <a:ext cx="6477096" cy="3504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3"/>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a:t>2015 Broad Review</a:t>
            </a:r>
            <a:endParaRPr/>
          </a:p>
        </p:txBody>
      </p:sp>
      <p:sp>
        <p:nvSpPr>
          <p:cNvPr id="587" name="Google Shape;587;p43"/>
          <p:cNvSpPr txBox="1"/>
          <p:nvPr>
            <p:ph idx="1" type="body"/>
          </p:nvPr>
        </p:nvSpPr>
        <p:spPr>
          <a:xfrm>
            <a:off x="326213" y="3389735"/>
            <a:ext cx="8238900" cy="2647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accent1"/>
              </a:buClr>
              <a:buSzPts val="5600"/>
              <a:buNone/>
            </a:pPr>
            <a:r>
              <a:t/>
            </a:r>
            <a:endParaRPr/>
          </a:p>
          <a:p>
            <a:pPr indent="0" lvl="0" marL="0" rtl="0" algn="l">
              <a:lnSpc>
                <a:spcPct val="85000"/>
              </a:lnSpc>
              <a:spcBef>
                <a:spcPts val="0"/>
              </a:spcBef>
              <a:spcAft>
                <a:spcPts val="0"/>
              </a:spcAft>
              <a:buClr>
                <a:schemeClr val="accent1"/>
              </a:buClr>
              <a:buSzPts val="5600"/>
              <a:buNone/>
            </a:pPr>
            <a:r>
              <a:rPr lang="en-US" sz="1500"/>
              <a:t>https://www.ahajournals.org/doi/pdf/10.1161/CIRCRESAHA.114.303819</a:t>
            </a:r>
            <a:endParaRPr sz="1500"/>
          </a:p>
        </p:txBody>
      </p:sp>
      <p:sp>
        <p:nvSpPr>
          <p:cNvPr id="588" name="Google Shape;588;p43"/>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89" name="Google Shape;589;p43"/>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90" name="Google Shape;590;p43"/>
          <p:cNvPicPr preferRelativeResize="0"/>
          <p:nvPr/>
        </p:nvPicPr>
        <p:blipFill>
          <a:blip r:embed="rId3">
            <a:alphaModFix/>
          </a:blip>
          <a:stretch>
            <a:fillRect/>
          </a:stretch>
        </p:blipFill>
        <p:spPr>
          <a:xfrm>
            <a:off x="152400" y="816212"/>
            <a:ext cx="8366449" cy="31969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4"/>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a:t>2015 Broad Review</a:t>
            </a:r>
            <a:endParaRPr/>
          </a:p>
        </p:txBody>
      </p:sp>
      <p:sp>
        <p:nvSpPr>
          <p:cNvPr id="596" name="Google Shape;596;p44"/>
          <p:cNvSpPr txBox="1"/>
          <p:nvPr>
            <p:ph idx="1" type="body"/>
          </p:nvPr>
        </p:nvSpPr>
        <p:spPr>
          <a:xfrm>
            <a:off x="326213" y="3389735"/>
            <a:ext cx="8238900" cy="2647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accent1"/>
              </a:buClr>
              <a:buSzPts val="5600"/>
              <a:buNone/>
            </a:pPr>
            <a:r>
              <a:t/>
            </a:r>
            <a:endParaRPr/>
          </a:p>
          <a:p>
            <a:pPr indent="0" lvl="0" marL="0" rtl="0" algn="l">
              <a:lnSpc>
                <a:spcPct val="85000"/>
              </a:lnSpc>
              <a:spcBef>
                <a:spcPts val="0"/>
              </a:spcBef>
              <a:spcAft>
                <a:spcPts val="0"/>
              </a:spcAft>
              <a:buClr>
                <a:schemeClr val="accent1"/>
              </a:buClr>
              <a:buSzPts val="5600"/>
              <a:buNone/>
            </a:pPr>
            <a:r>
              <a:rPr lang="en-US" sz="1500"/>
              <a:t>https://www.ahajournals.org/doi/pdf/10.1161/CIRCRESAHA.114.303819</a:t>
            </a:r>
            <a:endParaRPr sz="1500"/>
          </a:p>
        </p:txBody>
      </p:sp>
      <p:sp>
        <p:nvSpPr>
          <p:cNvPr id="597" name="Google Shape;597;p44"/>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598" name="Google Shape;598;p44"/>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599" name="Google Shape;599;p44"/>
          <p:cNvPicPr preferRelativeResize="0"/>
          <p:nvPr/>
        </p:nvPicPr>
        <p:blipFill>
          <a:blip r:embed="rId3">
            <a:alphaModFix/>
          </a:blip>
          <a:stretch>
            <a:fillRect/>
          </a:stretch>
        </p:blipFill>
        <p:spPr>
          <a:xfrm>
            <a:off x="152400" y="816212"/>
            <a:ext cx="8366449" cy="31969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5"/>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a:t>Scientist Survey</a:t>
            </a:r>
            <a:endParaRPr/>
          </a:p>
        </p:txBody>
      </p:sp>
      <p:sp>
        <p:nvSpPr>
          <p:cNvPr id="605" name="Google Shape;605;p45"/>
          <p:cNvSpPr txBox="1"/>
          <p:nvPr>
            <p:ph idx="1" type="body"/>
          </p:nvPr>
        </p:nvSpPr>
        <p:spPr>
          <a:xfrm>
            <a:off x="326213" y="3389735"/>
            <a:ext cx="8238900" cy="2647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accent1"/>
              </a:buClr>
              <a:buSzPts val="5600"/>
              <a:buNone/>
            </a:pPr>
            <a:r>
              <a:t/>
            </a:r>
            <a:endParaRPr/>
          </a:p>
          <a:p>
            <a:pPr indent="0" lvl="0" marL="0" rtl="0" algn="l">
              <a:lnSpc>
                <a:spcPct val="85000"/>
              </a:lnSpc>
              <a:spcBef>
                <a:spcPts val="0"/>
              </a:spcBef>
              <a:spcAft>
                <a:spcPts val="0"/>
              </a:spcAft>
              <a:buClr>
                <a:schemeClr val="accent1"/>
              </a:buClr>
              <a:buSzPts val="5600"/>
              <a:buNone/>
            </a:pPr>
            <a:r>
              <a:rPr lang="en-US" sz="1500"/>
              <a:t>https://www.nature.com/articles/533452a</a:t>
            </a:r>
            <a:endParaRPr sz="1500"/>
          </a:p>
        </p:txBody>
      </p:sp>
      <p:sp>
        <p:nvSpPr>
          <p:cNvPr id="606" name="Google Shape;606;p45"/>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07" name="Google Shape;607;p45"/>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08" name="Google Shape;608;p45"/>
          <p:cNvPicPr preferRelativeResize="0"/>
          <p:nvPr/>
        </p:nvPicPr>
        <p:blipFill>
          <a:blip r:embed="rId3">
            <a:alphaModFix/>
          </a:blip>
          <a:stretch>
            <a:fillRect/>
          </a:stretch>
        </p:blipFill>
        <p:spPr>
          <a:xfrm>
            <a:off x="323850" y="1017597"/>
            <a:ext cx="3177900" cy="2793000"/>
          </a:xfrm>
          <a:prstGeom prst="rect">
            <a:avLst/>
          </a:prstGeom>
          <a:noFill/>
          <a:ln>
            <a:noFill/>
          </a:ln>
        </p:spPr>
      </p:pic>
      <p:pic>
        <p:nvPicPr>
          <p:cNvPr id="609" name="Google Shape;609;p45"/>
          <p:cNvPicPr preferRelativeResize="0"/>
          <p:nvPr/>
        </p:nvPicPr>
        <p:blipFill>
          <a:blip r:embed="rId4">
            <a:alphaModFix/>
          </a:blip>
          <a:stretch>
            <a:fillRect/>
          </a:stretch>
        </p:blipFill>
        <p:spPr>
          <a:xfrm>
            <a:off x="4128575" y="128475"/>
            <a:ext cx="2730613" cy="4963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4" name="Shape 614"/>
        <p:cNvGrpSpPr/>
        <p:nvPr/>
      </p:nvGrpSpPr>
      <p:grpSpPr>
        <a:xfrm>
          <a:off x="0" y="0"/>
          <a:ext cx="0" cy="0"/>
          <a:chOff x="0" y="0"/>
          <a:chExt cx="0" cy="0"/>
        </a:xfrm>
      </p:grpSpPr>
      <p:pic>
        <p:nvPicPr>
          <p:cNvPr descr="poll-type-id" id="615" name="Google Shape;615;p46">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616" name="Google Shape;616;p46">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617" name="Google Shape;617;p4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Have you ever tried to replicate someone else's research?</a:t>
            </a:r>
            <a:endParaRPr b="1" sz="3600">
              <a:solidFill>
                <a:srgbClr val="5B5B5B"/>
              </a:solidFill>
              <a:latin typeface="Roboto"/>
              <a:ea typeface="Roboto"/>
              <a:cs typeface="Roboto"/>
              <a:sym typeface="Roboto"/>
            </a:endParaRPr>
          </a:p>
        </p:txBody>
      </p:sp>
      <p:sp>
        <p:nvSpPr>
          <p:cNvPr descr="footer-id" id="618" name="Google Shape;618;p46"/>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619" name="Google Shape;619;p46"/>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4" name="Shape 624"/>
        <p:cNvGrpSpPr/>
        <p:nvPr/>
      </p:nvGrpSpPr>
      <p:grpSpPr>
        <a:xfrm>
          <a:off x="0" y="0"/>
          <a:ext cx="0" cy="0"/>
          <a:chOff x="0" y="0"/>
          <a:chExt cx="0" cy="0"/>
        </a:xfrm>
      </p:grpSpPr>
      <p:pic>
        <p:nvPicPr>
          <p:cNvPr descr="poll-type-id" id="625" name="Google Shape;625;p47">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626" name="Google Shape;626;p47">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627" name="Google Shape;627;p47"/>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900">
                <a:solidFill>
                  <a:srgbClr val="5B5B5B"/>
                </a:solidFill>
                <a:latin typeface="Roboto"/>
                <a:ea typeface="Roboto"/>
                <a:cs typeface="Roboto"/>
                <a:sym typeface="Roboto"/>
              </a:rPr>
              <a:t>If you tried and were unable to replicate: what were the barriers and what was learned?</a:t>
            </a:r>
            <a:endParaRPr b="1" sz="2900">
              <a:solidFill>
                <a:srgbClr val="5B5B5B"/>
              </a:solidFill>
              <a:latin typeface="Roboto"/>
              <a:ea typeface="Roboto"/>
              <a:cs typeface="Roboto"/>
              <a:sym typeface="Roboto"/>
            </a:endParaRPr>
          </a:p>
        </p:txBody>
      </p:sp>
      <p:sp>
        <p:nvSpPr>
          <p:cNvPr descr="footer-id" id="628" name="Google Shape;628;p47"/>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629" name="Google Shape;629;p47"/>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4" name="Shape 634"/>
        <p:cNvGrpSpPr/>
        <p:nvPr/>
      </p:nvGrpSpPr>
      <p:grpSpPr>
        <a:xfrm>
          <a:off x="0" y="0"/>
          <a:ext cx="0" cy="0"/>
          <a:chOff x="0" y="0"/>
          <a:chExt cx="0" cy="0"/>
        </a:xfrm>
      </p:grpSpPr>
      <p:pic>
        <p:nvPicPr>
          <p:cNvPr descr="poll-type-id" id="635" name="Google Shape;635;p48">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636" name="Google Shape;636;p48">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637" name="Google Shape;637;p48"/>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What do you feel are the top causes of irreproducibility?</a:t>
            </a:r>
            <a:endParaRPr b="1" sz="3600">
              <a:solidFill>
                <a:srgbClr val="5B5B5B"/>
              </a:solidFill>
              <a:latin typeface="Roboto"/>
              <a:ea typeface="Roboto"/>
              <a:cs typeface="Roboto"/>
              <a:sym typeface="Roboto"/>
            </a:endParaRPr>
          </a:p>
        </p:txBody>
      </p:sp>
      <p:sp>
        <p:nvSpPr>
          <p:cNvPr descr="footer-id" id="638" name="Google Shape;638;p48"/>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639" name="Google Shape;639;p48"/>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9"/>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a:t>Write Your Headline Here.</a:t>
            </a:r>
            <a:br>
              <a:rPr lang="en-US"/>
            </a:br>
            <a:r>
              <a:rPr lang="en-US"/>
              <a:t>Use Up to Two Lines </a:t>
            </a:r>
            <a:endParaRPr/>
          </a:p>
        </p:txBody>
      </p:sp>
      <p:sp>
        <p:nvSpPr>
          <p:cNvPr id="645" name="Google Shape;645;p49"/>
          <p:cNvSpPr txBox="1"/>
          <p:nvPr>
            <p:ph idx="1" type="body"/>
          </p:nvPr>
        </p:nvSpPr>
        <p:spPr>
          <a:xfrm>
            <a:off x="323850" y="1572392"/>
            <a:ext cx="3978140" cy="2647182"/>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1100"/>
              <a:buNone/>
            </a:pPr>
            <a:r>
              <a:rPr lang="en-US"/>
              <a:t>Paragraph Heading</a:t>
            </a:r>
            <a:endParaRPr/>
          </a:p>
          <a:p>
            <a:pPr indent="0" lvl="1" marL="0" rtl="0" algn="l">
              <a:lnSpc>
                <a:spcPct val="112000"/>
              </a:lnSpc>
              <a:spcBef>
                <a:spcPts val="0"/>
              </a:spcBef>
              <a:spcAft>
                <a:spcPts val="0"/>
              </a:spcAft>
              <a:buClr>
                <a:schemeClr val="dk1"/>
              </a:buClr>
              <a:buSzPts val="1000"/>
              <a:buNone/>
            </a:pPr>
            <a:r>
              <a:rPr lang="en-US"/>
              <a:t>Praesent rhoncus suscipit leo eu auctor. Duis malesuada nisi volutpat, ornare leo eget, congue mauris. Integer sagittis dictum est, et maximus orci porta id. Donec a ligula et tortor vehicula faucibus. Maecenas velit ex, venenatis in commodo vitae, scelerisque vitae enim. Suspendisse vel elementum orci. Vestibulum non lectus ut lorem porttitor vitae. Nullam id rutrum </a:t>
            </a:r>
            <a:br>
              <a:rPr lang="en-US"/>
            </a:br>
            <a:r>
              <a:rPr lang="en-US"/>
              <a:t>est. Ut a mauris a tellus suscipit aliquet eget vitae nunc.</a:t>
            </a:r>
            <a:endParaRPr/>
          </a:p>
          <a:p>
            <a:pPr indent="0" lvl="1" marL="0" rtl="0" algn="l">
              <a:lnSpc>
                <a:spcPct val="112000"/>
              </a:lnSpc>
              <a:spcBef>
                <a:spcPts val="0"/>
              </a:spcBef>
              <a:spcAft>
                <a:spcPts val="0"/>
              </a:spcAft>
              <a:buClr>
                <a:schemeClr val="dk1"/>
              </a:buClr>
              <a:buSzPts val="1050"/>
              <a:buNone/>
            </a:pPr>
            <a:r>
              <a:t/>
            </a:r>
            <a:endParaRPr/>
          </a:p>
          <a:p>
            <a:pPr indent="0" lvl="1" marL="0" rtl="0" algn="l">
              <a:lnSpc>
                <a:spcPct val="112000"/>
              </a:lnSpc>
              <a:spcBef>
                <a:spcPts val="0"/>
              </a:spcBef>
              <a:spcAft>
                <a:spcPts val="0"/>
              </a:spcAft>
              <a:buClr>
                <a:schemeClr val="dk1"/>
              </a:buClr>
              <a:buSzPts val="1000"/>
              <a:buNone/>
            </a:pPr>
            <a:r>
              <a:rPr lang="en-US"/>
              <a:t>Aliquam vehicula quam varius massa maximus, eu volutpat enim commodo. iaculis magna. Etiam suscipit in libero at pulvinar. Cras eleifend sapien odio, efficitur tincidunt ligula laoreet quis. Duis sed lectus id neque elementum volutpat non vitae tellus.</a:t>
            </a:r>
            <a:endParaRPr/>
          </a:p>
        </p:txBody>
      </p:sp>
      <p:sp>
        <p:nvSpPr>
          <p:cNvPr id="646" name="Google Shape;646;p49"/>
          <p:cNvSpPr txBox="1"/>
          <p:nvPr>
            <p:ph idx="2" type="body"/>
          </p:nvPr>
        </p:nvSpPr>
        <p:spPr>
          <a:xfrm>
            <a:off x="4899160" y="1572392"/>
            <a:ext cx="3978140" cy="2647182"/>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1"/>
              </a:buClr>
              <a:buSzPts val="1100"/>
              <a:buNone/>
            </a:pPr>
            <a:r>
              <a:rPr lang="en-US"/>
              <a:t>Paragraph Heading</a:t>
            </a:r>
            <a:endParaRPr/>
          </a:p>
          <a:p>
            <a:pPr indent="0" lvl="1" marL="0" rtl="0" algn="l">
              <a:lnSpc>
                <a:spcPct val="112000"/>
              </a:lnSpc>
              <a:spcBef>
                <a:spcPts val="0"/>
              </a:spcBef>
              <a:spcAft>
                <a:spcPts val="0"/>
              </a:spcAft>
              <a:buClr>
                <a:schemeClr val="dk1"/>
              </a:buClr>
              <a:buSzPts val="1000"/>
              <a:buNone/>
            </a:pPr>
            <a:r>
              <a:rPr lang="en-US"/>
              <a:t>Praesent rhoncus suscipit leo eu auctor. Duis malesuada nisi volutpat, ornare leo eget, congue mauris. Integer sagittis dictum est, et maximus orci porta id. Donec a ligula et tortor vehicula faucibus. Maecenas velit ex, venenatis in commodo vitae, scelerisque vitae enim. Suspendisse vel elementum orci. Vestibulum non lectus ut lorem porttitor vitae. Nullam id rutrum </a:t>
            </a:r>
            <a:br>
              <a:rPr lang="en-US"/>
            </a:br>
            <a:r>
              <a:rPr lang="en-US"/>
              <a:t>est. Ut a mauris a tellus suscipit aliquet eget vitae nunc.</a:t>
            </a:r>
            <a:endParaRPr/>
          </a:p>
          <a:p>
            <a:pPr indent="0" lvl="1" marL="0" rtl="0" algn="l">
              <a:lnSpc>
                <a:spcPct val="112000"/>
              </a:lnSpc>
              <a:spcBef>
                <a:spcPts val="0"/>
              </a:spcBef>
              <a:spcAft>
                <a:spcPts val="0"/>
              </a:spcAft>
              <a:buClr>
                <a:schemeClr val="dk1"/>
              </a:buClr>
              <a:buSzPts val="1050"/>
              <a:buNone/>
            </a:pPr>
            <a:r>
              <a:t/>
            </a:r>
            <a:endParaRPr/>
          </a:p>
          <a:p>
            <a:pPr indent="0" lvl="1" marL="0" rtl="0" algn="l">
              <a:lnSpc>
                <a:spcPct val="112000"/>
              </a:lnSpc>
              <a:spcBef>
                <a:spcPts val="0"/>
              </a:spcBef>
              <a:spcAft>
                <a:spcPts val="0"/>
              </a:spcAft>
              <a:buClr>
                <a:schemeClr val="dk1"/>
              </a:buClr>
              <a:buSzPts val="1000"/>
              <a:buNone/>
            </a:pPr>
            <a:r>
              <a:rPr lang="en-US"/>
              <a:t>Aliquam vehicula quam varius massa maximus, eu volutpat enim commodo. iaculis magna. Etiam suscipit in libero at pulvinar. Cras eleifend sapien odio, efficitur tincidunt ligula laoreet quis. Duis sed lectus id neque elementum volutpat non vitae tellus.</a:t>
            </a:r>
            <a:endParaRPr/>
          </a:p>
          <a:p>
            <a:pPr indent="0" lvl="0" marL="0" rtl="0" algn="l">
              <a:lnSpc>
                <a:spcPct val="115000"/>
              </a:lnSpc>
              <a:spcBef>
                <a:spcPts val="0"/>
              </a:spcBef>
              <a:spcAft>
                <a:spcPts val="0"/>
              </a:spcAft>
              <a:buClr>
                <a:schemeClr val="accent1"/>
              </a:buClr>
              <a:buSzPts val="1100"/>
              <a:buNone/>
            </a:pPr>
            <a:r>
              <a:t/>
            </a:r>
            <a:endParaRPr/>
          </a:p>
        </p:txBody>
      </p:sp>
      <p:sp>
        <p:nvSpPr>
          <p:cNvPr id="647" name="Google Shape;647;p49"/>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48" name="Google Shape;648;p49"/>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0"/>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a:t>Scientist Survey</a:t>
            </a:r>
            <a:endParaRPr/>
          </a:p>
        </p:txBody>
      </p:sp>
      <p:sp>
        <p:nvSpPr>
          <p:cNvPr id="654" name="Google Shape;654;p50"/>
          <p:cNvSpPr txBox="1"/>
          <p:nvPr>
            <p:ph idx="1" type="body"/>
          </p:nvPr>
        </p:nvSpPr>
        <p:spPr>
          <a:xfrm>
            <a:off x="1920088" y="3978335"/>
            <a:ext cx="8238900" cy="26472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accent1"/>
              </a:buClr>
              <a:buSzPts val="5600"/>
              <a:buNone/>
            </a:pPr>
            <a:r>
              <a:t/>
            </a:r>
            <a:endParaRPr/>
          </a:p>
          <a:p>
            <a:pPr indent="0" lvl="0" marL="0" rtl="0" algn="l">
              <a:lnSpc>
                <a:spcPct val="85000"/>
              </a:lnSpc>
              <a:spcBef>
                <a:spcPts val="0"/>
              </a:spcBef>
              <a:spcAft>
                <a:spcPts val="0"/>
              </a:spcAft>
              <a:buClr>
                <a:schemeClr val="accent1"/>
              </a:buClr>
              <a:buSzPts val="5600"/>
              <a:buNone/>
            </a:pPr>
            <a:r>
              <a:rPr lang="en-US" sz="1500"/>
              <a:t>https://www.nature.com/articles/533452a</a:t>
            </a:r>
            <a:endParaRPr sz="1500"/>
          </a:p>
        </p:txBody>
      </p:sp>
      <p:sp>
        <p:nvSpPr>
          <p:cNvPr id="655" name="Google Shape;655;p50"/>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56" name="Google Shape;656;p50"/>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57" name="Google Shape;657;p50"/>
          <p:cNvPicPr preferRelativeResize="0"/>
          <p:nvPr/>
        </p:nvPicPr>
        <p:blipFill>
          <a:blip r:embed="rId3">
            <a:alphaModFix/>
          </a:blip>
          <a:stretch>
            <a:fillRect/>
          </a:stretch>
        </p:blipFill>
        <p:spPr>
          <a:xfrm>
            <a:off x="436520" y="869523"/>
            <a:ext cx="2517203" cy="3610300"/>
          </a:xfrm>
          <a:prstGeom prst="rect">
            <a:avLst/>
          </a:prstGeom>
          <a:noFill/>
          <a:ln>
            <a:noFill/>
          </a:ln>
        </p:spPr>
      </p:pic>
      <p:pic>
        <p:nvPicPr>
          <p:cNvPr id="658" name="Google Shape;658;p50"/>
          <p:cNvPicPr preferRelativeResize="0"/>
          <p:nvPr/>
        </p:nvPicPr>
        <p:blipFill>
          <a:blip r:embed="rId4">
            <a:alphaModFix/>
          </a:blip>
          <a:stretch>
            <a:fillRect/>
          </a:stretch>
        </p:blipFill>
        <p:spPr>
          <a:xfrm>
            <a:off x="3189875" y="869525"/>
            <a:ext cx="2870910" cy="348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4"/>
          <p:cNvSpPr txBox="1"/>
          <p:nvPr>
            <p:ph type="title"/>
          </p:nvPr>
        </p:nvSpPr>
        <p:spPr>
          <a:xfrm>
            <a:off x="327100" y="306902"/>
            <a:ext cx="5395800" cy="15420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Outcomes</a:t>
            </a:r>
            <a:endParaRPr/>
          </a:p>
        </p:txBody>
      </p:sp>
      <p:sp>
        <p:nvSpPr>
          <p:cNvPr id="418" name="Google Shape;418;p24"/>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19" name="Google Shape;419;p24"/>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20" name="Google Shape;420;p24"/>
          <p:cNvSpPr txBox="1"/>
          <p:nvPr/>
        </p:nvSpPr>
        <p:spPr>
          <a:xfrm>
            <a:off x="347675" y="2141338"/>
            <a:ext cx="7351500" cy="2079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AutoNum type="arabicParenR"/>
            </a:pPr>
            <a:r>
              <a:rPr lang="en-US" sz="1900"/>
              <a:t>Students will be able to define reproducibility</a:t>
            </a:r>
            <a:endParaRPr sz="1900"/>
          </a:p>
          <a:p>
            <a:pPr indent="-349250" lvl="0" marL="457200" rtl="0" algn="l">
              <a:lnSpc>
                <a:spcPct val="115000"/>
              </a:lnSpc>
              <a:spcBef>
                <a:spcPts val="1000"/>
              </a:spcBef>
              <a:spcAft>
                <a:spcPts val="0"/>
              </a:spcAft>
              <a:buSzPts val="1900"/>
              <a:buAutoNum type="arabicParenR"/>
            </a:pPr>
            <a:r>
              <a:rPr lang="en-US" sz="1900"/>
              <a:t>Students will be able to explain why reproducibility is important in contemporary scientific research</a:t>
            </a:r>
            <a:endParaRPr sz="1900"/>
          </a:p>
          <a:p>
            <a:pPr indent="-349250" lvl="0" marL="457200" rtl="0" algn="l">
              <a:lnSpc>
                <a:spcPct val="115000"/>
              </a:lnSpc>
              <a:spcBef>
                <a:spcPts val="1000"/>
              </a:spcBef>
              <a:spcAft>
                <a:spcPts val="1000"/>
              </a:spcAft>
              <a:buSzPts val="1900"/>
              <a:buAutoNum type="arabicParenR"/>
            </a:pPr>
            <a:r>
              <a:rPr lang="en-US" sz="1900"/>
              <a:t>Students will be able to identify key areas that the NIH requires grants to address and trainees to learn about</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1"/>
          <p:cNvSpPr txBox="1"/>
          <p:nvPr>
            <p:ph type="title"/>
          </p:nvPr>
        </p:nvSpPr>
        <p:spPr>
          <a:xfrm>
            <a:off x="327107" y="306907"/>
            <a:ext cx="5395800" cy="22677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Biological Variables</a:t>
            </a:r>
            <a:endParaRPr/>
          </a:p>
        </p:txBody>
      </p:sp>
      <p:sp>
        <p:nvSpPr>
          <p:cNvPr id="664" name="Google Shape;664;p51"/>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65" name="Google Shape;665;p51"/>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2"/>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Biological Variables</a:t>
            </a:r>
            <a:endParaRPr sz="3100"/>
          </a:p>
        </p:txBody>
      </p:sp>
      <p:sp>
        <p:nvSpPr>
          <p:cNvPr id="671" name="Google Shape;671;p52"/>
          <p:cNvSpPr txBox="1"/>
          <p:nvPr>
            <p:ph idx="1" type="body"/>
          </p:nvPr>
        </p:nvSpPr>
        <p:spPr>
          <a:xfrm>
            <a:off x="325446" y="1554475"/>
            <a:ext cx="50298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The 2016 guidelines require grant submissions to consider biological variables in research:</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Sex</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Weight</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Age</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Underlying Health Conditions</a:t>
            </a:r>
            <a:endParaRPr sz="2400">
              <a:solidFill>
                <a:srgbClr val="000000"/>
              </a:solidFill>
            </a:endParaRPr>
          </a:p>
          <a:p>
            <a:pPr indent="0" lvl="0" marL="914400" rtl="0" algn="l">
              <a:lnSpc>
                <a:spcPct val="117000"/>
              </a:lnSpc>
              <a:spcBef>
                <a:spcPts val="0"/>
              </a:spcBef>
              <a:spcAft>
                <a:spcPts val="0"/>
              </a:spcAft>
              <a:buNone/>
            </a:pPr>
            <a:r>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672" name="Google Shape;672;p52"/>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73" name="Google Shape;673;p52"/>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74" name="Google Shape;674;p52"/>
          <p:cNvPicPr preferRelativeResize="0"/>
          <p:nvPr/>
        </p:nvPicPr>
        <p:blipFill>
          <a:blip r:embed="rId3">
            <a:alphaModFix/>
          </a:blip>
          <a:stretch>
            <a:fillRect/>
          </a:stretch>
        </p:blipFill>
        <p:spPr>
          <a:xfrm>
            <a:off x="5355350" y="1004875"/>
            <a:ext cx="3562350" cy="3133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3"/>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Biological Variables</a:t>
            </a:r>
            <a:endParaRPr sz="3100"/>
          </a:p>
        </p:txBody>
      </p:sp>
      <p:sp>
        <p:nvSpPr>
          <p:cNvPr id="680" name="Google Shape;680;p53"/>
          <p:cNvSpPr txBox="1"/>
          <p:nvPr>
            <p:ph idx="1" type="body"/>
          </p:nvPr>
        </p:nvSpPr>
        <p:spPr>
          <a:xfrm>
            <a:off x="323846" y="1245888"/>
            <a:ext cx="50298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Sex can impact:</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Dosing</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Presentation</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Adverse Events</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Presentation</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https://pubmed.ncbi.nlm.nih.gov/24857340/</a:t>
            </a:r>
            <a:r>
              <a:rPr lang="en-US" sz="2400">
                <a:solidFill>
                  <a:srgbClr val="000000"/>
                </a:solidFill>
              </a:rPr>
              <a:t> </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4"/>
              </a:rPr>
              <a:t>https://pubmed.ncbi.nlm.nih.gov/25686858/</a:t>
            </a:r>
            <a:r>
              <a:rPr lang="en-US" sz="2400">
                <a:solidFill>
                  <a:srgbClr val="000000"/>
                </a:solidFill>
              </a:rPr>
              <a:t> </a:t>
            </a:r>
            <a:endParaRPr sz="2400">
              <a:solidFill>
                <a:srgbClr val="000000"/>
              </a:solidFill>
            </a:endParaRPr>
          </a:p>
          <a:p>
            <a:pPr indent="0" lvl="0" marL="914400" rtl="0" algn="l">
              <a:lnSpc>
                <a:spcPct val="117000"/>
              </a:lnSpc>
              <a:spcBef>
                <a:spcPts val="0"/>
              </a:spcBef>
              <a:spcAft>
                <a:spcPts val="0"/>
              </a:spcAft>
              <a:buNone/>
            </a:pPr>
            <a:r>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681" name="Google Shape;681;p53"/>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82" name="Google Shape;682;p53"/>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83" name="Google Shape;683;p53"/>
          <p:cNvPicPr preferRelativeResize="0"/>
          <p:nvPr/>
        </p:nvPicPr>
        <p:blipFill>
          <a:blip r:embed="rId5">
            <a:alphaModFix/>
          </a:blip>
          <a:stretch>
            <a:fillRect/>
          </a:stretch>
        </p:blipFill>
        <p:spPr>
          <a:xfrm>
            <a:off x="5355350" y="1004875"/>
            <a:ext cx="3562350" cy="3133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4"/>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Biological Variables</a:t>
            </a:r>
            <a:endParaRPr sz="3100"/>
          </a:p>
        </p:txBody>
      </p:sp>
      <p:sp>
        <p:nvSpPr>
          <p:cNvPr id="689" name="Google Shape;689;p54"/>
          <p:cNvSpPr txBox="1"/>
          <p:nvPr>
            <p:ph idx="1" type="body"/>
          </p:nvPr>
        </p:nvSpPr>
        <p:spPr>
          <a:xfrm>
            <a:off x="323846" y="1245888"/>
            <a:ext cx="50298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Of 10 drugs removed from the market 1997-2000, eight were due to effects primarily in biological women.</a:t>
            </a:r>
            <a:endParaRPr sz="2400">
              <a:solidFill>
                <a:srgbClr val="000000"/>
              </a:solidFill>
            </a:endParaRPr>
          </a:p>
          <a:p>
            <a:pPr indent="0" lvl="0" marL="0" rtl="0" algn="l">
              <a:lnSpc>
                <a:spcPct val="117000"/>
              </a:lnSpc>
              <a:spcBef>
                <a:spcPts val="0"/>
              </a:spcBef>
              <a:spcAft>
                <a:spcPts val="0"/>
              </a:spcAft>
              <a:buNone/>
            </a:pPr>
            <a:r>
              <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https://www.gao.gov/products/gao-01-286r</a:t>
            </a:r>
            <a:r>
              <a:rPr lang="en-US" sz="2400">
                <a:solidFill>
                  <a:srgbClr val="000000"/>
                </a:solidFill>
              </a:rPr>
              <a:t>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690" name="Google Shape;690;p54"/>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691" name="Google Shape;691;p54"/>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92" name="Google Shape;692;p54"/>
          <p:cNvPicPr preferRelativeResize="0"/>
          <p:nvPr/>
        </p:nvPicPr>
        <p:blipFill>
          <a:blip r:embed="rId4">
            <a:alphaModFix/>
          </a:blip>
          <a:stretch>
            <a:fillRect/>
          </a:stretch>
        </p:blipFill>
        <p:spPr>
          <a:xfrm>
            <a:off x="5355350" y="1004875"/>
            <a:ext cx="3562350" cy="3133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5"/>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Biological Variables</a:t>
            </a:r>
            <a:endParaRPr sz="3100"/>
          </a:p>
        </p:txBody>
      </p:sp>
      <p:sp>
        <p:nvSpPr>
          <p:cNvPr id="698" name="Google Shape;698;p55"/>
          <p:cNvSpPr txBox="1"/>
          <p:nvPr>
            <p:ph idx="1" type="body"/>
          </p:nvPr>
        </p:nvSpPr>
        <p:spPr>
          <a:xfrm>
            <a:off x="283503" y="909575"/>
            <a:ext cx="85770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2021 qualitative study interviewing 62 animal model researchers found conflicting views:</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Some in Neuroscience have identified new neural pathways that differ by sex</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Others find the requirements onerous due to housing costs and questionable relevance of translation </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Some misunderstood the overall requirements regarding power.</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https://www.liebertpub.com/doi/pdf/10.1089/jwh.2020.8674</a:t>
            </a:r>
            <a:r>
              <a:rPr lang="en-US" sz="2400">
                <a:solidFill>
                  <a:srgbClr val="000000"/>
                </a:solidFill>
              </a:rPr>
              <a:t>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699" name="Google Shape;699;p55"/>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00" name="Google Shape;700;p55"/>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6"/>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Biological Variables</a:t>
            </a:r>
            <a:endParaRPr sz="3100"/>
          </a:p>
        </p:txBody>
      </p:sp>
      <p:sp>
        <p:nvSpPr>
          <p:cNvPr id="706" name="Google Shape;706;p56"/>
          <p:cNvSpPr txBox="1"/>
          <p:nvPr>
            <p:ph idx="1" type="body"/>
          </p:nvPr>
        </p:nvSpPr>
        <p:spPr>
          <a:xfrm>
            <a:off x="283503" y="909575"/>
            <a:ext cx="85770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2021 qualitative study interviewing 62 animal model researchers found conflicting views:</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Some in Neuroscience have identified new neural pathways that differ by sex</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Others find the requirements onerous due to housing costs and questionable relevance of translation </a:t>
            </a:r>
            <a:endParaRPr sz="2400">
              <a:solidFill>
                <a:srgbClr val="000000"/>
              </a:solidFill>
            </a:endParaRPr>
          </a:p>
          <a:p>
            <a:pPr indent="-381000" lvl="0" marL="457200" rtl="0" algn="l">
              <a:lnSpc>
                <a:spcPct val="117000"/>
              </a:lnSpc>
              <a:spcBef>
                <a:spcPts val="0"/>
              </a:spcBef>
              <a:spcAft>
                <a:spcPts val="0"/>
              </a:spcAft>
              <a:buClr>
                <a:srgbClr val="000000"/>
              </a:buClr>
              <a:buSzPts val="2400"/>
              <a:buChar char="●"/>
            </a:pPr>
            <a:r>
              <a:rPr lang="en-US" sz="2400">
                <a:solidFill>
                  <a:srgbClr val="000000"/>
                </a:solidFill>
              </a:rPr>
              <a:t>Some misunderstood the overall requirements regarding power.</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https://www.liebertpub.com/doi/pdf/10.1089/jwh.2020.8674</a:t>
            </a:r>
            <a:r>
              <a:rPr lang="en-US" sz="2400">
                <a:solidFill>
                  <a:srgbClr val="000000"/>
                </a:solidFill>
              </a:rPr>
              <a:t>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707" name="Google Shape;707;p56"/>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08" name="Google Shape;708;p56"/>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7"/>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Biological Variables</a:t>
            </a:r>
            <a:endParaRPr sz="3100"/>
          </a:p>
        </p:txBody>
      </p:sp>
      <p:sp>
        <p:nvSpPr>
          <p:cNvPr id="714" name="Google Shape;714;p57"/>
          <p:cNvSpPr txBox="1"/>
          <p:nvPr>
            <p:ph idx="1" type="body"/>
          </p:nvPr>
        </p:nvSpPr>
        <p:spPr>
          <a:xfrm>
            <a:off x="283503" y="909575"/>
            <a:ext cx="85770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Concern that the sex as a biological variable may edify socio-cultural views of sex as a binary and ignore presentation of sex characteristics on a spectrum</a:t>
            </a:r>
            <a:endParaRPr sz="2400">
              <a:solidFill>
                <a:srgbClr val="000000"/>
              </a:solidFill>
            </a:endParaRPr>
          </a:p>
          <a:p>
            <a:pPr indent="0" lvl="0" marL="0" rtl="0" algn="l">
              <a:lnSpc>
                <a:spcPct val="117000"/>
              </a:lnSpc>
              <a:spcBef>
                <a:spcPts val="0"/>
              </a:spcBef>
              <a:spcAft>
                <a:spcPts val="0"/>
              </a:spcAft>
              <a:buNone/>
            </a:pPr>
            <a:r>
              <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Pape notes that some issues that may at first relate to sex as a biological variable, may may on further reflection be a contextual issue.</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https://www.tandfonline.com/doi/full/10.1080/14461242.2021.1969981</a:t>
            </a:r>
            <a:r>
              <a:rPr lang="en-US" sz="2400">
                <a:solidFill>
                  <a:srgbClr val="000000"/>
                </a:solidFill>
              </a:rPr>
              <a:t> </a:t>
            </a:r>
            <a:r>
              <a:rPr lang="en-US" sz="2400">
                <a:solidFill>
                  <a:srgbClr val="000000"/>
                </a:solidFill>
              </a:rPr>
              <a:t>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715" name="Google Shape;715;p57"/>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16" name="Google Shape;716;p57"/>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58"/>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Biological Variables</a:t>
            </a:r>
            <a:endParaRPr sz="3100"/>
          </a:p>
        </p:txBody>
      </p:sp>
      <p:sp>
        <p:nvSpPr>
          <p:cNvPr id="722" name="Google Shape;722;p58"/>
          <p:cNvSpPr txBox="1"/>
          <p:nvPr>
            <p:ph idx="1" type="body"/>
          </p:nvPr>
        </p:nvSpPr>
        <p:spPr>
          <a:xfrm>
            <a:off x="283503" y="909575"/>
            <a:ext cx="85770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Sex is one of many variables.</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Star Methods (Cell) call for: detailed information related to the species, strain and backcrossing status, developmental stage, weight, genotype, health/immune status, drug or test naive, previous procedures, housing, and husbandry.</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https://www.cell.com/pb-assets/journals/research/cell/methods/Methods_Guide_general-1678470557763.pdf</a:t>
            </a:r>
            <a:r>
              <a:rPr lang="en-US" sz="2400">
                <a:solidFill>
                  <a:srgbClr val="000000"/>
                </a:solidFill>
              </a:rPr>
              <a:t> </a:t>
            </a:r>
            <a:endParaRPr sz="2400">
              <a:solidFill>
                <a:srgbClr val="000000"/>
              </a:solidFill>
            </a:endParaRPr>
          </a:p>
          <a:p>
            <a:pPr indent="0" lvl="0" marL="457200" rtl="0" algn="l">
              <a:lnSpc>
                <a:spcPct val="117000"/>
              </a:lnSpc>
              <a:spcBef>
                <a:spcPts val="0"/>
              </a:spcBef>
              <a:spcAft>
                <a:spcPts val="0"/>
              </a:spcAft>
              <a:buNone/>
            </a:pPr>
            <a:r>
              <a:t/>
            </a:r>
            <a:endParaRPr sz="2400">
              <a:solidFill>
                <a:srgbClr val="000000"/>
              </a:solidFill>
            </a:endParaRPr>
          </a:p>
        </p:txBody>
      </p:sp>
      <p:sp>
        <p:nvSpPr>
          <p:cNvPr id="723" name="Google Shape;723;p58"/>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24" name="Google Shape;724;p58"/>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9"/>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Biological Variables</a:t>
            </a:r>
            <a:endParaRPr sz="3100"/>
          </a:p>
        </p:txBody>
      </p:sp>
      <p:sp>
        <p:nvSpPr>
          <p:cNvPr id="730" name="Google Shape;730;p59"/>
          <p:cNvSpPr txBox="1"/>
          <p:nvPr>
            <p:ph idx="1" type="body"/>
          </p:nvPr>
        </p:nvSpPr>
        <p:spPr>
          <a:xfrm>
            <a:off x="283503" y="909575"/>
            <a:ext cx="85770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i="1" lang="en-US" sz="2400">
                <a:solidFill>
                  <a:srgbClr val="000000"/>
                </a:solidFill>
              </a:rPr>
              <a:t>Nature’s</a:t>
            </a:r>
            <a:r>
              <a:rPr lang="en-US" sz="2400">
                <a:solidFill>
                  <a:srgbClr val="000000"/>
                </a:solidFill>
              </a:rPr>
              <a:t> Guidelines Checklist similarly call for species, strain, sex and age.</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https://www.nature.com/documents/Reporting_checklist_new.doc</a:t>
            </a:r>
            <a:r>
              <a:rPr lang="en-US" sz="2400">
                <a:solidFill>
                  <a:srgbClr val="000000"/>
                </a:solidFill>
              </a:rPr>
              <a:t> </a:t>
            </a:r>
            <a:endParaRPr sz="2400">
              <a:solidFill>
                <a:srgbClr val="000000"/>
              </a:solidFill>
            </a:endParaRPr>
          </a:p>
          <a:p>
            <a:pPr indent="0" lvl="0" marL="0" rtl="0" algn="l">
              <a:lnSpc>
                <a:spcPct val="117000"/>
              </a:lnSpc>
              <a:spcBef>
                <a:spcPts val="0"/>
              </a:spcBef>
              <a:spcAft>
                <a:spcPts val="0"/>
              </a:spcAft>
              <a:buNone/>
            </a:pPr>
            <a:r>
              <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Arrive guidelines call for clear definitions of sample size, experimental unit, and inclusion/exclusion criteria:</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4"/>
              </a:rPr>
              <a:t>https://arriveguidelines.org/arrive-guidelines/inclusion-and-exclusion-criteria/3c</a:t>
            </a:r>
            <a:r>
              <a:rPr lang="en-US" sz="2400">
                <a:solidFill>
                  <a:srgbClr val="000000"/>
                </a:solidFill>
              </a:rPr>
              <a:t> </a:t>
            </a:r>
            <a:endParaRPr sz="2400">
              <a:solidFill>
                <a:srgbClr val="000000"/>
              </a:solidFill>
            </a:endParaRPr>
          </a:p>
        </p:txBody>
      </p:sp>
      <p:sp>
        <p:nvSpPr>
          <p:cNvPr id="731" name="Google Shape;731;p59"/>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32" name="Google Shape;732;p59"/>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7" name="Shape 737"/>
        <p:cNvGrpSpPr/>
        <p:nvPr/>
      </p:nvGrpSpPr>
      <p:grpSpPr>
        <a:xfrm>
          <a:off x="0" y="0"/>
          <a:ext cx="0" cy="0"/>
          <a:chOff x="0" y="0"/>
          <a:chExt cx="0" cy="0"/>
        </a:xfrm>
      </p:grpSpPr>
      <p:pic>
        <p:nvPicPr>
          <p:cNvPr descr="poll-type-id" id="738" name="Google Shape;738;p60">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739" name="Google Shape;739;p60">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740" name="Google Shape;740;p60"/>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5B5B5B"/>
                </a:solidFill>
                <a:latin typeface="Roboto"/>
                <a:ea typeface="Roboto"/>
                <a:cs typeface="Roboto"/>
                <a:sym typeface="Roboto"/>
              </a:rPr>
              <a:t>What do you feel are benefits and drawbacks of inclusion of biological variables, especially sex?</a:t>
            </a:r>
            <a:endParaRPr b="1" sz="2400">
              <a:solidFill>
                <a:srgbClr val="5B5B5B"/>
              </a:solidFill>
              <a:latin typeface="Roboto"/>
              <a:ea typeface="Roboto"/>
              <a:cs typeface="Roboto"/>
              <a:sym typeface="Roboto"/>
            </a:endParaRPr>
          </a:p>
        </p:txBody>
      </p:sp>
      <p:sp>
        <p:nvSpPr>
          <p:cNvPr descr="footer-id" id="741" name="Google Shape;741;p60"/>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742" name="Google Shape;742;p60"/>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5" name="Shape 425"/>
        <p:cNvGrpSpPr/>
        <p:nvPr/>
      </p:nvGrpSpPr>
      <p:grpSpPr>
        <a:xfrm>
          <a:off x="0" y="0"/>
          <a:ext cx="0" cy="0"/>
          <a:chOff x="0" y="0"/>
          <a:chExt cx="0" cy="0"/>
        </a:xfrm>
      </p:grpSpPr>
      <p:pic>
        <p:nvPicPr>
          <p:cNvPr descr="poll-type-id" id="426" name="Google Shape;426;p25">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27" name="Google Shape;427;p25">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28" name="Google Shape;428;p25"/>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What is your name, area of research, and last book you enjoyed:</a:t>
            </a:r>
            <a:endParaRPr b="1" sz="3600">
              <a:solidFill>
                <a:srgbClr val="5B5B5B"/>
              </a:solidFill>
              <a:latin typeface="Roboto"/>
              <a:ea typeface="Roboto"/>
              <a:cs typeface="Roboto"/>
              <a:sym typeface="Roboto"/>
            </a:endParaRPr>
          </a:p>
        </p:txBody>
      </p:sp>
      <p:sp>
        <p:nvSpPr>
          <p:cNvPr descr="footer-id" id="429" name="Google Shape;429;p25"/>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30" name="Google Shape;430;p25"/>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1"/>
          <p:cNvSpPr txBox="1"/>
          <p:nvPr>
            <p:ph type="title"/>
          </p:nvPr>
        </p:nvSpPr>
        <p:spPr>
          <a:xfrm>
            <a:off x="327107" y="306907"/>
            <a:ext cx="5395800" cy="22677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Publication Bias</a:t>
            </a:r>
            <a:endParaRPr/>
          </a:p>
        </p:txBody>
      </p:sp>
      <p:sp>
        <p:nvSpPr>
          <p:cNvPr id="748" name="Google Shape;748;p61"/>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49" name="Google Shape;749;p61"/>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2"/>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Positive Findings are More likely to be published</a:t>
            </a:r>
            <a:endParaRPr sz="3100"/>
          </a:p>
        </p:txBody>
      </p:sp>
      <p:sp>
        <p:nvSpPr>
          <p:cNvPr id="755" name="Google Shape;755;p62"/>
          <p:cNvSpPr txBox="1"/>
          <p:nvPr>
            <p:ph idx="1" type="body"/>
          </p:nvPr>
        </p:nvSpPr>
        <p:spPr>
          <a:xfrm>
            <a:off x="283503" y="1515375"/>
            <a:ext cx="85770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2016 JAMA paper, in an issue focused on p values, noted that usage of p values had increased since 1990, and 96% of published research in their review yielded positive findings, i.e. had a p value of less than .05. </a:t>
            </a:r>
            <a:endParaRPr sz="2400">
              <a:solidFill>
                <a:srgbClr val="000000"/>
              </a:solidFill>
            </a:endParaRPr>
          </a:p>
          <a:p>
            <a:pPr indent="0" lvl="0" marL="0" rtl="0" algn="l">
              <a:lnSpc>
                <a:spcPct val="117000"/>
              </a:lnSpc>
              <a:spcBef>
                <a:spcPts val="0"/>
              </a:spcBef>
              <a:spcAft>
                <a:spcPts val="0"/>
              </a:spcAft>
              <a:buNone/>
            </a:pPr>
            <a:r>
              <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https://jamanetwork.com/journals/jama/fullarticle/2503172</a:t>
            </a:r>
            <a:r>
              <a:rPr lang="en-US" sz="2400">
                <a:solidFill>
                  <a:srgbClr val="000000"/>
                </a:solidFill>
              </a:rPr>
              <a:t> </a:t>
            </a:r>
            <a:endParaRPr sz="2400">
              <a:solidFill>
                <a:srgbClr val="000000"/>
              </a:solidFill>
            </a:endParaRPr>
          </a:p>
        </p:txBody>
      </p:sp>
      <p:sp>
        <p:nvSpPr>
          <p:cNvPr id="756" name="Google Shape;756;p62"/>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57" name="Google Shape;757;p62"/>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3"/>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Pre-Registration of Research May be One Solution</a:t>
            </a:r>
            <a:endParaRPr sz="3100"/>
          </a:p>
        </p:txBody>
      </p:sp>
      <p:sp>
        <p:nvSpPr>
          <p:cNvPr id="763" name="Google Shape;763;p63"/>
          <p:cNvSpPr txBox="1"/>
          <p:nvPr>
            <p:ph idx="1" type="body"/>
          </p:nvPr>
        </p:nvSpPr>
        <p:spPr>
          <a:xfrm>
            <a:off x="283503" y="1515375"/>
            <a:ext cx="85770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Increasing numbers of journals allow pre-registration, for example PLOS, and sites like the Center for Open Science also promote it as a way to increase reliability. </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3"/>
              </a:rPr>
              <a:t>https://plos.org/open-science/preregistration/</a:t>
            </a:r>
            <a:r>
              <a:rPr lang="en-US" sz="2400">
                <a:solidFill>
                  <a:srgbClr val="000000"/>
                </a:solidFill>
              </a:rPr>
              <a:t> </a:t>
            </a:r>
            <a:endParaRPr sz="2400">
              <a:solidFill>
                <a:srgbClr val="000000"/>
              </a:solidFill>
            </a:endParaRPr>
          </a:p>
          <a:p>
            <a:pPr indent="0" lvl="0" marL="0" rtl="0" algn="l">
              <a:lnSpc>
                <a:spcPct val="117000"/>
              </a:lnSpc>
              <a:spcBef>
                <a:spcPts val="0"/>
              </a:spcBef>
              <a:spcAft>
                <a:spcPts val="0"/>
              </a:spcAft>
              <a:buNone/>
            </a:pPr>
            <a:r>
              <a:rPr lang="en-US" sz="2400" u="sng">
                <a:solidFill>
                  <a:schemeClr val="hlink"/>
                </a:solidFill>
                <a:hlinkClick r:id="rId4"/>
              </a:rPr>
              <a:t>https://www.cos.io/initiatives/prereg</a:t>
            </a:r>
            <a:r>
              <a:rPr lang="en-US" sz="2400">
                <a:solidFill>
                  <a:srgbClr val="000000"/>
                </a:solidFill>
              </a:rPr>
              <a:t> </a:t>
            </a:r>
            <a:r>
              <a:rPr lang="en-US" sz="2400">
                <a:solidFill>
                  <a:srgbClr val="000000"/>
                </a:solidFill>
              </a:rPr>
              <a:t> </a:t>
            </a:r>
            <a:endParaRPr sz="2400">
              <a:solidFill>
                <a:srgbClr val="000000"/>
              </a:solidFill>
            </a:endParaRPr>
          </a:p>
        </p:txBody>
      </p:sp>
      <p:sp>
        <p:nvSpPr>
          <p:cNvPr id="764" name="Google Shape;764;p63"/>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65" name="Google Shape;765;p63"/>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0" name="Shape 770"/>
        <p:cNvGrpSpPr/>
        <p:nvPr/>
      </p:nvGrpSpPr>
      <p:grpSpPr>
        <a:xfrm>
          <a:off x="0" y="0"/>
          <a:ext cx="0" cy="0"/>
          <a:chOff x="0" y="0"/>
          <a:chExt cx="0" cy="0"/>
        </a:xfrm>
      </p:grpSpPr>
      <p:pic>
        <p:nvPicPr>
          <p:cNvPr descr="poll-type-id" id="771" name="Google Shape;771;p64">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772" name="Google Shape;772;p64">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773" name="Google Shape;773;p64"/>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5B5B5B"/>
                </a:solidFill>
                <a:latin typeface="Roboto"/>
                <a:ea typeface="Roboto"/>
                <a:cs typeface="Roboto"/>
                <a:sym typeface="Roboto"/>
              </a:rPr>
              <a:t>As a researcher, what are some ways you might account for publication bias (the idea that positive findings are more likely to get published)?</a:t>
            </a:r>
            <a:endParaRPr b="1" sz="2400">
              <a:solidFill>
                <a:srgbClr val="5B5B5B"/>
              </a:solidFill>
              <a:latin typeface="Roboto"/>
              <a:ea typeface="Roboto"/>
              <a:cs typeface="Roboto"/>
              <a:sym typeface="Roboto"/>
            </a:endParaRPr>
          </a:p>
        </p:txBody>
      </p:sp>
      <p:sp>
        <p:nvSpPr>
          <p:cNvPr descr="footer-id" id="774" name="Google Shape;774;p64"/>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775" name="Google Shape;775;p64"/>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5"/>
          <p:cNvSpPr txBox="1"/>
          <p:nvPr>
            <p:ph type="title"/>
          </p:nvPr>
        </p:nvSpPr>
        <p:spPr>
          <a:xfrm>
            <a:off x="326225" y="339575"/>
            <a:ext cx="8817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100"/>
              <a:t>Ways to cope with publication bias</a:t>
            </a:r>
            <a:endParaRPr sz="3100"/>
          </a:p>
        </p:txBody>
      </p:sp>
      <p:sp>
        <p:nvSpPr>
          <p:cNvPr id="781" name="Google Shape;781;p65"/>
          <p:cNvSpPr txBox="1"/>
          <p:nvPr>
            <p:ph idx="1" type="body"/>
          </p:nvPr>
        </p:nvSpPr>
        <p:spPr>
          <a:xfrm>
            <a:off x="283503" y="1515375"/>
            <a:ext cx="8577000" cy="26517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2400">
                <a:solidFill>
                  <a:srgbClr val="000000"/>
                </a:solidFill>
              </a:rPr>
              <a:t>Cast a wide net in your researching</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Consider conference abstracts</a:t>
            </a:r>
            <a:endParaRPr sz="2400">
              <a:solidFill>
                <a:srgbClr val="000000"/>
              </a:solidFill>
            </a:endParaRPr>
          </a:p>
          <a:p>
            <a:pPr indent="0" lvl="0" marL="0" rtl="0" algn="l">
              <a:lnSpc>
                <a:spcPct val="117000"/>
              </a:lnSpc>
              <a:spcBef>
                <a:spcPts val="0"/>
              </a:spcBef>
              <a:spcAft>
                <a:spcPts val="0"/>
              </a:spcAft>
              <a:buNone/>
            </a:pPr>
            <a:r>
              <a:rPr lang="en-US" sz="2400">
                <a:solidFill>
                  <a:srgbClr val="000000"/>
                </a:solidFill>
              </a:rPr>
              <a:t>Pay attention to hypothesis generating vs. testing research</a:t>
            </a:r>
            <a:r>
              <a:rPr lang="en-US" sz="2400">
                <a:solidFill>
                  <a:srgbClr val="000000"/>
                </a:solidFill>
              </a:rPr>
              <a:t> </a:t>
            </a:r>
            <a:endParaRPr sz="2400">
              <a:solidFill>
                <a:srgbClr val="000000"/>
              </a:solidFill>
            </a:endParaRPr>
          </a:p>
        </p:txBody>
      </p:sp>
      <p:sp>
        <p:nvSpPr>
          <p:cNvPr id="782" name="Google Shape;782;p65"/>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83" name="Google Shape;783;p65"/>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6"/>
          <p:cNvSpPr txBox="1"/>
          <p:nvPr>
            <p:ph type="title"/>
          </p:nvPr>
        </p:nvSpPr>
        <p:spPr>
          <a:xfrm>
            <a:off x="327107" y="306907"/>
            <a:ext cx="5395800" cy="22677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chemeClr val="dk2"/>
              </a:buClr>
              <a:buSzPts val="4500"/>
              <a:buFont typeface="Arial"/>
              <a:buNone/>
            </a:pPr>
            <a:r>
              <a:rPr lang="en-US"/>
              <a:t>Review</a:t>
            </a:r>
            <a:endParaRPr/>
          </a:p>
        </p:txBody>
      </p:sp>
      <p:sp>
        <p:nvSpPr>
          <p:cNvPr id="789" name="Google Shape;789;p66"/>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790" name="Google Shape;790;p66"/>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5" name="Shape 795"/>
        <p:cNvGrpSpPr/>
        <p:nvPr/>
      </p:nvGrpSpPr>
      <p:grpSpPr>
        <a:xfrm>
          <a:off x="0" y="0"/>
          <a:ext cx="0" cy="0"/>
          <a:chOff x="0" y="0"/>
          <a:chExt cx="0" cy="0"/>
        </a:xfrm>
      </p:grpSpPr>
      <p:pic>
        <p:nvPicPr>
          <p:cNvPr descr="poll-type-id" id="796" name="Google Shape;796;p67">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797" name="Google Shape;797;p67">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798" name="Google Shape;798;p67"/>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5B5B5B"/>
                </a:solidFill>
                <a:latin typeface="Roboto"/>
                <a:ea typeface="Roboto"/>
                <a:cs typeface="Roboto"/>
                <a:sym typeface="Roboto"/>
              </a:rPr>
              <a:t>From a research standpoint, why does the NIH require sex as a biological variable to be accounted for in research studies?</a:t>
            </a:r>
            <a:endParaRPr b="1" sz="2400">
              <a:solidFill>
                <a:srgbClr val="5B5B5B"/>
              </a:solidFill>
              <a:latin typeface="Roboto"/>
              <a:ea typeface="Roboto"/>
              <a:cs typeface="Roboto"/>
              <a:sym typeface="Roboto"/>
            </a:endParaRPr>
          </a:p>
        </p:txBody>
      </p:sp>
      <p:sp>
        <p:nvSpPr>
          <p:cNvPr descr="footer-id" id="799" name="Google Shape;799;p67"/>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800" name="Google Shape;800;p67"/>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5" name="Shape 805"/>
        <p:cNvGrpSpPr/>
        <p:nvPr/>
      </p:nvGrpSpPr>
      <p:grpSpPr>
        <a:xfrm>
          <a:off x="0" y="0"/>
          <a:ext cx="0" cy="0"/>
          <a:chOff x="0" y="0"/>
          <a:chExt cx="0" cy="0"/>
        </a:xfrm>
      </p:grpSpPr>
      <p:pic>
        <p:nvPicPr>
          <p:cNvPr descr="poll-type-id" id="806" name="Google Shape;806;p68">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807" name="Google Shape;807;p68">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808" name="Google Shape;808;p68"/>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5B5B5B"/>
                </a:solidFill>
                <a:latin typeface="Roboto"/>
                <a:ea typeface="Roboto"/>
                <a:cs typeface="Roboto"/>
                <a:sym typeface="Roboto"/>
              </a:rPr>
              <a:t>Which element of the NIH guidelines can be addressed by thoroughly documenting strengths and weaknesses of the available literture?</a:t>
            </a:r>
            <a:endParaRPr b="1" sz="2400">
              <a:solidFill>
                <a:srgbClr val="5B5B5B"/>
              </a:solidFill>
              <a:latin typeface="Roboto"/>
              <a:ea typeface="Roboto"/>
              <a:cs typeface="Roboto"/>
              <a:sym typeface="Roboto"/>
            </a:endParaRPr>
          </a:p>
        </p:txBody>
      </p:sp>
      <p:sp>
        <p:nvSpPr>
          <p:cNvPr descr="footer-id" id="809" name="Google Shape;809;p68"/>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810" name="Google Shape;810;p68"/>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5" name="Shape 815"/>
        <p:cNvGrpSpPr/>
        <p:nvPr/>
      </p:nvGrpSpPr>
      <p:grpSpPr>
        <a:xfrm>
          <a:off x="0" y="0"/>
          <a:ext cx="0" cy="0"/>
          <a:chOff x="0" y="0"/>
          <a:chExt cx="0" cy="0"/>
        </a:xfrm>
      </p:grpSpPr>
      <p:pic>
        <p:nvPicPr>
          <p:cNvPr descr="poll-type-id" id="816" name="Google Shape;816;p69">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817" name="Google Shape;817;p69">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818" name="Google Shape;818;p69"/>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Publication bias refers to....</a:t>
            </a:r>
            <a:endParaRPr b="1" sz="3600">
              <a:solidFill>
                <a:srgbClr val="5B5B5B"/>
              </a:solidFill>
              <a:latin typeface="Roboto"/>
              <a:ea typeface="Roboto"/>
              <a:cs typeface="Roboto"/>
              <a:sym typeface="Roboto"/>
            </a:endParaRPr>
          </a:p>
        </p:txBody>
      </p:sp>
      <p:sp>
        <p:nvSpPr>
          <p:cNvPr descr="footer-id" id="819" name="Google Shape;819;p69"/>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820" name="Google Shape;820;p69"/>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5" name="Shape 825"/>
        <p:cNvGrpSpPr/>
        <p:nvPr/>
      </p:nvGrpSpPr>
      <p:grpSpPr>
        <a:xfrm>
          <a:off x="0" y="0"/>
          <a:ext cx="0" cy="0"/>
          <a:chOff x="0" y="0"/>
          <a:chExt cx="0" cy="0"/>
        </a:xfrm>
      </p:grpSpPr>
      <p:pic>
        <p:nvPicPr>
          <p:cNvPr descr="poll-type-id" id="826" name="Google Shape;826;p70">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827" name="Google Shape;827;p70">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828" name="Google Shape;828;p70"/>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5B5B5B"/>
                </a:solidFill>
                <a:latin typeface="Roboto"/>
                <a:ea typeface="Roboto"/>
                <a:cs typeface="Roboto"/>
                <a:sym typeface="Roboto"/>
              </a:rPr>
              <a:t>Explain the general idea of the reproducibility crisis and give an example of something that may be contributing to it.</a:t>
            </a:r>
            <a:endParaRPr b="1" sz="2400">
              <a:solidFill>
                <a:srgbClr val="5B5B5B"/>
              </a:solidFill>
              <a:latin typeface="Roboto"/>
              <a:ea typeface="Roboto"/>
              <a:cs typeface="Roboto"/>
              <a:sym typeface="Roboto"/>
            </a:endParaRPr>
          </a:p>
        </p:txBody>
      </p:sp>
      <p:sp>
        <p:nvSpPr>
          <p:cNvPr descr="footer-id" id="829" name="Google Shape;829;p70"/>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830" name="Google Shape;830;p70"/>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5" name="Shape 435"/>
        <p:cNvGrpSpPr/>
        <p:nvPr/>
      </p:nvGrpSpPr>
      <p:grpSpPr>
        <a:xfrm>
          <a:off x="0" y="0"/>
          <a:ext cx="0" cy="0"/>
          <a:chOff x="0" y="0"/>
          <a:chExt cx="0" cy="0"/>
        </a:xfrm>
      </p:grpSpPr>
      <p:pic>
        <p:nvPicPr>
          <p:cNvPr descr="poll-type-id" id="436" name="Google Shape;436;p26">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37" name="Google Shape;437;p26">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38" name="Google Shape;438;p2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What does "reproducibility" mean to you? How might you define it?</a:t>
            </a:r>
            <a:endParaRPr b="1" sz="3600">
              <a:solidFill>
                <a:srgbClr val="5B5B5B"/>
              </a:solidFill>
              <a:latin typeface="Roboto"/>
              <a:ea typeface="Roboto"/>
              <a:cs typeface="Roboto"/>
              <a:sym typeface="Roboto"/>
            </a:endParaRPr>
          </a:p>
        </p:txBody>
      </p:sp>
      <p:sp>
        <p:nvSpPr>
          <p:cNvPr descr="footer-id" id="439" name="Google Shape;439;p26"/>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40" name="Google Shape;440;p26"/>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7"/>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1"/>
          <p:cNvSpPr txBox="1"/>
          <p:nvPr>
            <p:ph type="title"/>
          </p:nvPr>
        </p:nvSpPr>
        <p:spPr>
          <a:xfrm>
            <a:off x="326231" y="339586"/>
            <a:ext cx="2409990" cy="67710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a:t>Homework</a:t>
            </a:r>
            <a:endParaRPr/>
          </a:p>
        </p:txBody>
      </p:sp>
      <p:sp>
        <p:nvSpPr>
          <p:cNvPr id="836" name="Google Shape;836;p71"/>
          <p:cNvSpPr txBox="1"/>
          <p:nvPr>
            <p:ph idx="1" type="body"/>
          </p:nvPr>
        </p:nvSpPr>
        <p:spPr>
          <a:xfrm>
            <a:off x="324999" y="857700"/>
            <a:ext cx="5141100" cy="264720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None/>
            </a:pPr>
            <a:r>
              <a:rPr lang="en-US" sz="1400">
                <a:solidFill>
                  <a:srgbClr val="000000"/>
                </a:solidFill>
              </a:rPr>
              <a:t>W</a:t>
            </a:r>
            <a:r>
              <a:rPr lang="en-US" sz="1400">
                <a:solidFill>
                  <a:srgbClr val="000000"/>
                </a:solidFill>
              </a:rPr>
              <a:t>rite a 300 word reflection on inclusion of biological variables in research, such as sex, weight, underlying conditions. Explain how these may pertain to your area of research, limitations that may make it more challenging to include these features in papers, benefits of presenting the information to others. When reading literature have you always found this information is clear, and how might that impact your understanding of the research and the reproducibility of the paper as it relates to your field? Be specific. </a:t>
            </a:r>
            <a:endParaRPr sz="1400"/>
          </a:p>
        </p:txBody>
      </p:sp>
      <p:pic>
        <p:nvPicPr>
          <p:cNvPr id="837" name="Google Shape;837;p71"/>
          <p:cNvPicPr preferRelativeResize="0"/>
          <p:nvPr>
            <p:ph idx="2" type="pic"/>
          </p:nvPr>
        </p:nvPicPr>
        <p:blipFill rotWithShape="1">
          <a:blip r:embed="rId3">
            <a:alphaModFix/>
          </a:blip>
          <a:srcRect b="0" l="0" r="0" t="0"/>
          <a:stretch/>
        </p:blipFill>
        <p:spPr>
          <a:xfrm>
            <a:off x="5592225" y="1183200"/>
            <a:ext cx="3339401" cy="2777101"/>
          </a:xfrm>
          <a:prstGeom prst="rect">
            <a:avLst/>
          </a:prstGeom>
          <a:solidFill>
            <a:srgbClr val="D8D8D8"/>
          </a:solidFill>
          <a:ln>
            <a:noFill/>
          </a:ln>
        </p:spPr>
      </p:pic>
      <p:sp>
        <p:nvSpPr>
          <p:cNvPr id="838" name="Google Shape;838;p71"/>
          <p:cNvSpPr/>
          <p:nvPr>
            <p:ph idx="11" type="ftr"/>
          </p:nvPr>
        </p:nvSpPr>
        <p:spPr>
          <a:xfrm>
            <a:off x="7525512" y="4665770"/>
            <a:ext cx="859536" cy="9505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839" name="Google Shape;839;p71"/>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2"/>
          <p:cNvSpPr txBox="1"/>
          <p:nvPr>
            <p:ph type="ctrTitle"/>
          </p:nvPr>
        </p:nvSpPr>
        <p:spPr>
          <a:xfrm>
            <a:off x="287565" y="1223790"/>
            <a:ext cx="4248150" cy="1846681"/>
          </a:xfrm>
          <a:prstGeom prst="rect">
            <a:avLst/>
          </a:prstGeom>
          <a:noFill/>
          <a:ln>
            <a:noFill/>
          </a:ln>
        </p:spPr>
        <p:txBody>
          <a:bodyPr anchorCtr="0" anchor="ctr" bIns="0" lIns="0" spcFirstLastPara="1" rIns="0" wrap="square" tIns="0">
            <a:noAutofit/>
          </a:bodyPr>
          <a:lstStyle/>
          <a:p>
            <a:pPr indent="0" lvl="0" marL="0" rtl="0" algn="l">
              <a:lnSpc>
                <a:spcPct val="83000"/>
              </a:lnSpc>
              <a:spcBef>
                <a:spcPts val="0"/>
              </a:spcBef>
              <a:spcAft>
                <a:spcPts val="0"/>
              </a:spcAft>
              <a:buClr>
                <a:schemeClr val="lt1"/>
              </a:buClr>
              <a:buSzPts val="4500"/>
              <a:buFont typeface="Arial"/>
              <a:buNone/>
            </a:pPr>
            <a:r>
              <a:rPr lang="en-US"/>
              <a:t>Have a great week!</a:t>
            </a:r>
            <a:endParaRPr/>
          </a:p>
        </p:txBody>
      </p:sp>
      <p:sp>
        <p:nvSpPr>
          <p:cNvPr id="845" name="Google Shape;845;p72"/>
          <p:cNvSpPr txBox="1"/>
          <p:nvPr>
            <p:ph idx="1" type="subTitle"/>
          </p:nvPr>
        </p:nvSpPr>
        <p:spPr>
          <a:xfrm>
            <a:off x="332072" y="3319544"/>
            <a:ext cx="4248150" cy="898923"/>
          </a:xfrm>
          <a:prstGeom prst="rect">
            <a:avLst/>
          </a:prstGeom>
          <a:noFill/>
          <a:ln>
            <a:noFill/>
          </a:ln>
        </p:spPr>
        <p:txBody>
          <a:bodyPr anchorCtr="0" anchor="t" bIns="0" lIns="0" spcFirstLastPara="1" rIns="0" wrap="square" tIns="0">
            <a:noAutofit/>
          </a:bodyPr>
          <a:lstStyle/>
          <a:p>
            <a:pPr indent="0" lvl="0" marL="0" rtl="0" algn="l">
              <a:lnSpc>
                <a:spcPct val="105000"/>
              </a:lnSpc>
              <a:spcBef>
                <a:spcPts val="0"/>
              </a:spcBef>
              <a:spcAft>
                <a:spcPts val="0"/>
              </a:spcAft>
              <a:buClr>
                <a:schemeClr val="lt1"/>
              </a:buClr>
              <a:buSzPts val="1300"/>
              <a:buNone/>
            </a:pPr>
            <a:r>
              <a:rPr lang="en-US"/>
              <a:t>fred.lapolla@nyulangone.org</a:t>
            </a:r>
            <a:endParaRPr/>
          </a:p>
        </p:txBody>
      </p:sp>
      <p:pic>
        <p:nvPicPr>
          <p:cNvPr id="846" name="Google Shape;846;p72"/>
          <p:cNvPicPr preferRelativeResize="0"/>
          <p:nvPr>
            <p:ph idx="2" type="pic"/>
          </p:nvPr>
        </p:nvPicPr>
        <p:blipFill rotWithShape="1">
          <a:blip r:embed="rId3">
            <a:alphaModFix/>
          </a:blip>
          <a:srcRect b="0" l="0" r="0" t="0"/>
          <a:stretch/>
        </p:blipFill>
        <p:spPr>
          <a:xfrm>
            <a:off x="6103938" y="0"/>
            <a:ext cx="3040062" cy="5143500"/>
          </a:xfrm>
          <a:prstGeom prst="rect">
            <a:avLst/>
          </a:prstGeom>
          <a:solidFill>
            <a:srgbClr val="D8D8D8"/>
          </a:solidFill>
          <a:ln>
            <a:noFill/>
          </a:ln>
        </p:spPr>
      </p:pic>
      <p:sp>
        <p:nvSpPr>
          <p:cNvPr id="847" name="Google Shape;847;p72"/>
          <p:cNvSpPr/>
          <p:nvPr>
            <p:ph idx="11" type="ftr"/>
          </p:nvPr>
        </p:nvSpPr>
        <p:spPr>
          <a:xfrm>
            <a:off x="347663" y="4663440"/>
            <a:ext cx="1810512" cy="219456"/>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45700" lIns="182875" spcFirstLastPara="1" rIns="91425" wrap="square" tIns="45700">
            <a:noAutofit/>
          </a:bodyPr>
          <a:lstStyle/>
          <a:p>
            <a:pPr indent="0" lvl="0" marL="0" rtl="0" algn="l">
              <a:spcBef>
                <a:spcPts val="0"/>
              </a:spcBef>
              <a:spcAft>
                <a:spcPts val="0"/>
              </a:spcAft>
              <a:buNone/>
            </a:pPr>
            <a:r>
              <a:rPr lang="en-US"/>
              <a:t>NYU Langone Health</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2" name="Shape 852"/>
        <p:cNvGrpSpPr/>
        <p:nvPr/>
      </p:nvGrpSpPr>
      <p:grpSpPr>
        <a:xfrm>
          <a:off x="0" y="0"/>
          <a:ext cx="0" cy="0"/>
          <a:chOff x="0" y="0"/>
          <a:chExt cx="0" cy="0"/>
        </a:xfrm>
      </p:grpSpPr>
      <p:sp>
        <p:nvSpPr>
          <p:cNvPr id="853" name="Google Shape;853;p73"/>
          <p:cNvSpPr txBox="1"/>
          <p:nvPr>
            <p:ph idx="1" type="subTitle"/>
          </p:nvPr>
        </p:nvSpPr>
        <p:spPr>
          <a:xfrm>
            <a:off x="332072" y="3319544"/>
            <a:ext cx="4248300" cy="89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4" name="Google Shape;854;p73"/>
          <p:cNvSpPr txBox="1"/>
          <p:nvPr/>
        </p:nvSpPr>
        <p:spPr>
          <a:xfrm>
            <a:off x="388950" y="708000"/>
            <a:ext cx="8366100" cy="4435500"/>
          </a:xfrm>
          <a:prstGeom prst="rect">
            <a:avLst/>
          </a:prstGeom>
          <a:noFill/>
          <a:ln>
            <a:noFill/>
          </a:ln>
        </p:spPr>
        <p:txBody>
          <a:bodyPr anchorCtr="0" anchor="t" bIns="91425" lIns="91425" spcFirstLastPara="1" rIns="91425" wrap="square" tIns="91425">
            <a:noAutofit/>
          </a:bodyPr>
          <a:lstStyle/>
          <a:p>
            <a:pPr indent="-243840" lvl="0" marL="243840" rtl="0" algn="l">
              <a:spcBef>
                <a:spcPts val="0"/>
              </a:spcBef>
              <a:spcAft>
                <a:spcPts val="0"/>
              </a:spcAft>
              <a:buNone/>
            </a:pPr>
            <a:r>
              <a:rPr lang="en-US" sz="1200">
                <a:uFill>
                  <a:noFill/>
                </a:uFill>
                <a:hlinkClick r:id="rId3"/>
              </a:rPr>
              <a:t>1.	Preregistration [Internet]. PLOS. [cited 2023 Aug 15]. Available from: https://plos.org/open-science/preregistration/</a:t>
            </a:r>
            <a:endParaRPr sz="1200"/>
          </a:p>
          <a:p>
            <a:pPr indent="-243840" lvl="0" marL="243840" rtl="0" algn="l">
              <a:spcBef>
                <a:spcPts val="0"/>
              </a:spcBef>
              <a:spcAft>
                <a:spcPts val="0"/>
              </a:spcAft>
              <a:buNone/>
            </a:pPr>
            <a:r>
              <a:rPr lang="en-US" sz="1200">
                <a:uFill>
                  <a:noFill/>
                </a:uFill>
                <a:hlinkClick r:id="rId4"/>
              </a:rPr>
              <a:t>2.	Science C for O. Preregistration [Internet]. [cited 2023 Aug 15]. Available from: https://www.cos.io/initiatives/prereg</a:t>
            </a:r>
            <a:endParaRPr sz="1200"/>
          </a:p>
          <a:p>
            <a:pPr indent="-243840" lvl="0" marL="243840" rtl="0" algn="l">
              <a:spcBef>
                <a:spcPts val="0"/>
              </a:spcBef>
              <a:spcAft>
                <a:spcPts val="0"/>
              </a:spcAft>
              <a:buNone/>
            </a:pPr>
            <a:r>
              <a:rPr lang="en-US" sz="1200">
                <a:uFill>
                  <a:noFill/>
                </a:uFill>
                <a:hlinkClick r:id="rId5"/>
              </a:rPr>
              <a:t>3.	Lithgow GJ, Driscoll M, Phillips P. A long journey to reproducible results. Nature. 2017 Aug;548(7668):387–8.</a:t>
            </a:r>
            <a:endParaRPr sz="1200"/>
          </a:p>
          <a:p>
            <a:pPr indent="-243840" lvl="0" marL="243840" rtl="0" algn="l">
              <a:spcBef>
                <a:spcPts val="0"/>
              </a:spcBef>
              <a:spcAft>
                <a:spcPts val="0"/>
              </a:spcAft>
              <a:buNone/>
            </a:pPr>
            <a:r>
              <a:rPr lang="en-US" sz="1200">
                <a:uFill>
                  <a:noFill/>
                </a:uFill>
                <a:hlinkClick r:id="rId6"/>
              </a:rPr>
              <a:t>4.	Waltz M, Fisher JA, Lyerly AD, Walker RL. Evaluating the National Institutes of Health’s Sex as a Biological Variable Policy: Conflicting Accounts from the Front Lines of Animal Research. J Womens Health. 2021 Mar;30(3):348.</a:t>
            </a:r>
            <a:endParaRPr sz="1200"/>
          </a:p>
          <a:p>
            <a:pPr indent="-243840" lvl="0" marL="243840" rtl="0" algn="l">
              <a:spcBef>
                <a:spcPts val="0"/>
              </a:spcBef>
              <a:spcAft>
                <a:spcPts val="0"/>
              </a:spcAft>
              <a:buNone/>
            </a:pPr>
            <a:r>
              <a:rPr lang="en-US" sz="1200">
                <a:uFill>
                  <a:noFill/>
                </a:uFill>
                <a:hlinkClick r:id="rId7"/>
              </a:rPr>
              <a:t>5.	Franconi F, Campesi I. Sex and gender influences on pharmacological response: an overview. Expert Rev Clin Pharmacol. 2014 Jul;7(4):469–85.</a:t>
            </a:r>
            <a:endParaRPr sz="1200"/>
          </a:p>
          <a:p>
            <a:pPr indent="-243840" lvl="0" marL="243840" rtl="0" algn="l">
              <a:spcBef>
                <a:spcPts val="0"/>
              </a:spcBef>
              <a:spcAft>
                <a:spcPts val="0"/>
              </a:spcAft>
              <a:buNone/>
            </a:pPr>
            <a:r>
              <a:rPr lang="en-US" sz="1200">
                <a:uFill>
                  <a:noFill/>
                </a:uFill>
                <a:hlinkClick r:id="rId8"/>
              </a:rPr>
              <a:t>6.	Festing MFW. The “completely randomised” and the “randomised block” are the only experimental designs suitable for widespread use in pre-clinical research. Sci Rep. 2020 Oct 16;10(1):17577.</a:t>
            </a:r>
            <a:endParaRPr sz="1200"/>
          </a:p>
          <a:p>
            <a:pPr indent="-243840" lvl="0" marL="243840" rtl="0" algn="l">
              <a:spcBef>
                <a:spcPts val="0"/>
              </a:spcBef>
              <a:spcAft>
                <a:spcPts val="0"/>
              </a:spcAft>
              <a:buNone/>
            </a:pPr>
            <a:r>
              <a:rPr lang="en-US" sz="1200">
                <a:uFill>
                  <a:noFill/>
                </a:uFill>
                <a:hlinkClick r:id="rId9"/>
              </a:rPr>
              <a:t>7.	Chavalarias D, Wallach JD, Li AHT, Ioannidis JPA. Evolution of Reporting P Values in the Biomedical Literature, 1990-2015. JAMA. 2016 Mar 15;315(11):1141–8.</a:t>
            </a:r>
            <a:endParaRPr sz="1200"/>
          </a:p>
          <a:p>
            <a:pPr indent="-243840" lvl="0" marL="243840" rtl="0" algn="l">
              <a:spcBef>
                <a:spcPts val="0"/>
              </a:spcBef>
              <a:spcAft>
                <a:spcPts val="0"/>
              </a:spcAft>
              <a:buNone/>
            </a:pPr>
            <a:r>
              <a:rPr lang="en-US" sz="1200">
                <a:uFill>
                  <a:noFill/>
                </a:uFill>
                <a:hlinkClick r:id="rId10"/>
              </a:rPr>
              <a:t>8.	Baker M. 1,500 scientists lift the lid on reproducibility. Nature. 2016 May 1;533(7604):452–4.</a:t>
            </a:r>
            <a:endParaRPr sz="1200"/>
          </a:p>
          <a:p>
            <a:pPr indent="-243840" lvl="0" marL="243840" rtl="0" algn="l">
              <a:spcBef>
                <a:spcPts val="0"/>
              </a:spcBef>
              <a:spcAft>
                <a:spcPts val="0"/>
              </a:spcAft>
              <a:buNone/>
            </a:pPr>
            <a:r>
              <a:rPr lang="en-US" sz="1200">
                <a:uFill>
                  <a:noFill/>
                </a:uFill>
                <a:hlinkClick r:id="rId11"/>
              </a:rPr>
              <a:t>9.	Reproducibility and Replicability in Science [Internet]. Washington, D.C.: National Academies Press; 2019 [cited 2023 Aug 15]. Available from: https://www.nap.edu/catalog/25303</a:t>
            </a:r>
            <a:endParaRPr sz="1200"/>
          </a:p>
          <a:p>
            <a:pPr indent="-243840" lvl="0" marL="243840" rtl="0" algn="l">
              <a:spcBef>
                <a:spcPts val="0"/>
              </a:spcBef>
              <a:spcAft>
                <a:spcPts val="0"/>
              </a:spcAft>
              <a:buNone/>
            </a:pPr>
            <a:r>
              <a:rPr lang="en-US" sz="1200">
                <a:uFill>
                  <a:noFill/>
                </a:uFill>
                <a:hlinkClick r:id="rId12"/>
              </a:rPr>
              <a:t>10.	Amrhein V, Greenland S, McShane B. Scientists rise up against statistical significance. Nature. 2019 Mar;567(7748):305–7.</a:t>
            </a:r>
            <a:endParaRPr sz="1200"/>
          </a:p>
          <a:p>
            <a:pPr indent="-243840" lvl="0" marL="243840" rtl="0" algn="l">
              <a:spcBef>
                <a:spcPts val="0"/>
              </a:spcBef>
              <a:spcAft>
                <a:spcPts val="0"/>
              </a:spcAft>
              <a:buNone/>
            </a:pPr>
            <a:r>
              <a:rPr lang="en-US" sz="1200">
                <a:uFill>
                  <a:noFill/>
                </a:uFill>
                <a:hlinkClick r:id="rId13"/>
              </a:rPr>
              <a:t>11.	Pape M. Lost in translation? Beyond sex as a biological variable in animal research. Health Sociol Rev. 2021 Aug 27;0(0):1–17.</a:t>
            </a:r>
            <a:endParaRPr/>
          </a:p>
          <a:p>
            <a:pPr indent="-243840" lvl="0" marL="243840" rtl="0" algn="l">
              <a:spcBef>
                <a:spcPts val="0"/>
              </a:spcBef>
              <a:spcAft>
                <a:spcPts val="0"/>
              </a:spcAft>
              <a:buNone/>
            </a:pPr>
            <a:r>
              <a:rPr lang="en-US" sz="1500"/>
              <a:t>12.</a:t>
            </a:r>
            <a:r>
              <a:rPr lang="en-US" sz="1000">
                <a:uFill>
                  <a:noFill/>
                </a:uFill>
                <a:hlinkClick r:id="rId14"/>
              </a:rPr>
              <a:t>Hirst JA, Howick J, Aronson JK, Roberts N, Perera R, Koshiaris C, et al. The Need for Randomization in Animal Trials: An Overview of Systematic Reviews. PLOS ONE. 2014 Jun 6;9(6):e98856.</a:t>
            </a:r>
            <a:endParaRPr sz="1500"/>
          </a:p>
        </p:txBody>
      </p:sp>
      <p:sp>
        <p:nvSpPr>
          <p:cNvPr id="855" name="Google Shape;855;p73"/>
          <p:cNvSpPr txBox="1"/>
          <p:nvPr/>
        </p:nvSpPr>
        <p:spPr>
          <a:xfrm>
            <a:off x="388950" y="72350"/>
            <a:ext cx="51921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dk2"/>
                </a:solidFill>
              </a:rPr>
              <a:t>References</a:t>
            </a:r>
            <a:endParaRPr b="1" sz="27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7"/>
          <p:cNvSpPr txBox="1"/>
          <p:nvPr>
            <p:ph type="title"/>
          </p:nvPr>
        </p:nvSpPr>
        <p:spPr>
          <a:xfrm>
            <a:off x="326230" y="339586"/>
            <a:ext cx="7443103" cy="67710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Common Terms:</a:t>
            </a:r>
            <a:endParaRPr sz="3200"/>
          </a:p>
        </p:txBody>
      </p:sp>
      <p:sp>
        <p:nvSpPr>
          <p:cNvPr id="446" name="Google Shape;446;p27"/>
          <p:cNvSpPr txBox="1"/>
          <p:nvPr>
            <p:ph idx="1" type="body"/>
          </p:nvPr>
        </p:nvSpPr>
        <p:spPr>
          <a:xfrm>
            <a:off x="325438" y="1554480"/>
            <a:ext cx="7446962" cy="2651760"/>
          </a:xfrm>
          <a:prstGeom prst="rect">
            <a:avLst/>
          </a:prstGeom>
          <a:noFill/>
          <a:ln>
            <a:noFill/>
          </a:ln>
        </p:spPr>
        <p:txBody>
          <a:bodyPr anchorCtr="0" anchor="t" bIns="0" lIns="0" spcFirstLastPara="1" rIns="0" wrap="square" tIns="0">
            <a:noAutofit/>
          </a:bodyPr>
          <a:lstStyle/>
          <a:p>
            <a:pPr indent="0" lvl="0" marL="0" rtl="0" algn="l">
              <a:lnSpc>
                <a:spcPct val="117000"/>
              </a:lnSpc>
              <a:spcBef>
                <a:spcPts val="0"/>
              </a:spcBef>
              <a:spcAft>
                <a:spcPts val="0"/>
              </a:spcAft>
              <a:buClr>
                <a:schemeClr val="accent1"/>
              </a:buClr>
              <a:buSzPts val="1500"/>
              <a:buNone/>
            </a:pPr>
            <a:r>
              <a:rPr lang="en-US" sz="2400">
                <a:solidFill>
                  <a:srgbClr val="000000"/>
                </a:solidFill>
              </a:rPr>
              <a:t>Reproducibility</a:t>
            </a:r>
            <a:endParaRPr sz="2400">
              <a:solidFill>
                <a:srgbClr val="000000"/>
              </a:solidFill>
            </a:endParaRPr>
          </a:p>
          <a:p>
            <a:pPr indent="0" lvl="0" marL="0" rtl="0" algn="l">
              <a:lnSpc>
                <a:spcPct val="117000"/>
              </a:lnSpc>
              <a:spcBef>
                <a:spcPts val="0"/>
              </a:spcBef>
              <a:spcAft>
                <a:spcPts val="0"/>
              </a:spcAft>
              <a:buClr>
                <a:schemeClr val="accent1"/>
              </a:buClr>
              <a:buSzPts val="1500"/>
              <a:buNone/>
            </a:pPr>
            <a:r>
              <a:rPr lang="en-US" sz="2400">
                <a:solidFill>
                  <a:srgbClr val="000000"/>
                </a:solidFill>
              </a:rPr>
              <a:t>Replicability</a:t>
            </a:r>
            <a:endParaRPr sz="2400">
              <a:solidFill>
                <a:srgbClr val="000000"/>
              </a:solidFill>
            </a:endParaRPr>
          </a:p>
          <a:p>
            <a:pPr indent="0" lvl="0" marL="0" rtl="0" algn="l">
              <a:lnSpc>
                <a:spcPct val="117000"/>
              </a:lnSpc>
              <a:spcBef>
                <a:spcPts val="0"/>
              </a:spcBef>
              <a:spcAft>
                <a:spcPts val="0"/>
              </a:spcAft>
              <a:buClr>
                <a:schemeClr val="accent1"/>
              </a:buClr>
              <a:buSzPts val="1500"/>
              <a:buNone/>
            </a:pPr>
            <a:r>
              <a:rPr lang="en-US" sz="2400">
                <a:solidFill>
                  <a:srgbClr val="000000"/>
                </a:solidFill>
              </a:rPr>
              <a:t>Repeatability</a:t>
            </a:r>
            <a:endParaRPr sz="2400">
              <a:solidFill>
                <a:srgbClr val="000000"/>
              </a:solidFill>
            </a:endParaRPr>
          </a:p>
        </p:txBody>
      </p:sp>
      <p:sp>
        <p:nvSpPr>
          <p:cNvPr id="447" name="Google Shape;447;p27"/>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48" name="Google Shape;448;p27"/>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8"/>
          <p:cNvSpPr txBox="1"/>
          <p:nvPr>
            <p:ph type="title"/>
          </p:nvPr>
        </p:nvSpPr>
        <p:spPr>
          <a:xfrm>
            <a:off x="326230" y="339586"/>
            <a:ext cx="74430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sz="3200"/>
              <a:t>Attention in Scientific Journals</a:t>
            </a:r>
            <a:endParaRPr sz="3200"/>
          </a:p>
        </p:txBody>
      </p:sp>
      <p:sp>
        <p:nvSpPr>
          <p:cNvPr id="454" name="Google Shape;454;p28"/>
          <p:cNvSpPr/>
          <p:nvPr>
            <p:ph idx="11" type="ftr"/>
          </p:nvPr>
        </p:nvSpPr>
        <p:spPr>
          <a:xfrm>
            <a:off x="7525512" y="4665770"/>
            <a:ext cx="859500" cy="951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55" name="Google Shape;455;p28"/>
          <p:cNvSpPr txBox="1"/>
          <p:nvPr>
            <p:ph idx="12" type="sldNum"/>
          </p:nvPr>
        </p:nvSpPr>
        <p:spPr>
          <a:xfrm>
            <a:off x="8518862" y="4642652"/>
            <a:ext cx="286500" cy="13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456" name="Google Shape;456;p28"/>
          <p:cNvPicPr preferRelativeResize="0"/>
          <p:nvPr/>
        </p:nvPicPr>
        <p:blipFill>
          <a:blip r:embed="rId3">
            <a:alphaModFix/>
          </a:blip>
          <a:stretch>
            <a:fillRect/>
          </a:stretch>
        </p:blipFill>
        <p:spPr>
          <a:xfrm>
            <a:off x="1834400" y="1190111"/>
            <a:ext cx="6684447" cy="38220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9"/>
          <p:cNvSpPr txBox="1"/>
          <p:nvPr>
            <p:ph type="title"/>
          </p:nvPr>
        </p:nvSpPr>
        <p:spPr>
          <a:xfrm>
            <a:off x="326230" y="339586"/>
            <a:ext cx="7443000" cy="67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Mainstream Media Attention</a:t>
            </a:r>
            <a:endParaRPr/>
          </a:p>
        </p:txBody>
      </p:sp>
      <p:sp>
        <p:nvSpPr>
          <p:cNvPr id="463" name="Google Shape;463;p29"/>
          <p:cNvSpPr txBox="1"/>
          <p:nvPr>
            <p:ph idx="12" type="sldNum"/>
          </p:nvPr>
        </p:nvSpPr>
        <p:spPr>
          <a:xfrm>
            <a:off x="8518862" y="4642652"/>
            <a:ext cx="286500" cy="138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64" name="Google Shape;464;p29"/>
          <p:cNvPicPr preferRelativeResize="0"/>
          <p:nvPr/>
        </p:nvPicPr>
        <p:blipFill>
          <a:blip r:embed="rId3">
            <a:alphaModFix/>
          </a:blip>
          <a:stretch>
            <a:fillRect/>
          </a:stretch>
        </p:blipFill>
        <p:spPr>
          <a:xfrm>
            <a:off x="152400" y="1169086"/>
            <a:ext cx="7843174" cy="38220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0"/>
          <p:cNvSpPr/>
          <p:nvPr>
            <p:ph idx="11" type="ftr"/>
          </p:nvPr>
        </p:nvSpPr>
        <p:spPr>
          <a:xfrm>
            <a:off x="7525512" y="4665770"/>
            <a:ext cx="859536" cy="9505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45700" lIns="45700" spcFirstLastPara="1" rIns="91425" wrap="square" tIns="45700">
            <a:noAutofit/>
          </a:bodyPr>
          <a:lstStyle/>
          <a:p>
            <a:pPr indent="0" lvl="0" marL="0" rtl="0" algn="r">
              <a:spcBef>
                <a:spcPts val="0"/>
              </a:spcBef>
              <a:spcAft>
                <a:spcPts val="0"/>
              </a:spcAft>
              <a:buNone/>
            </a:pPr>
            <a:r>
              <a:rPr lang="en-US"/>
              <a:t>NYU Langone Health</a:t>
            </a:r>
            <a:endParaRPr/>
          </a:p>
        </p:txBody>
      </p:sp>
      <p:sp>
        <p:nvSpPr>
          <p:cNvPr id="470" name="Google Shape;470;p30"/>
          <p:cNvSpPr txBox="1"/>
          <p:nvPr>
            <p:ph idx="12" type="sldNum"/>
          </p:nvPr>
        </p:nvSpPr>
        <p:spPr>
          <a:xfrm>
            <a:off x="8518862" y="4642652"/>
            <a:ext cx="286597" cy="138499"/>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71" name="Google Shape;471;p30"/>
          <p:cNvSpPr txBox="1"/>
          <p:nvPr>
            <p:ph idx="1" type="body"/>
          </p:nvPr>
        </p:nvSpPr>
        <p:spPr>
          <a:xfrm>
            <a:off x="325450" y="1016700"/>
            <a:ext cx="5352900" cy="2595600"/>
          </a:xfrm>
          <a:prstGeom prst="rect">
            <a:avLst/>
          </a:prstGeom>
          <a:noFill/>
          <a:ln>
            <a:noFill/>
          </a:ln>
        </p:spPr>
        <p:txBody>
          <a:bodyPr anchorCtr="0" anchor="t" bIns="0" lIns="0" spcFirstLastPara="1" rIns="0" wrap="square" tIns="0">
            <a:noAutofit/>
          </a:bodyPr>
          <a:lstStyle/>
          <a:p>
            <a:pPr indent="0" lvl="0" marL="227012" rtl="0" algn="l">
              <a:lnSpc>
                <a:spcPct val="117000"/>
              </a:lnSpc>
              <a:spcBef>
                <a:spcPts val="0"/>
              </a:spcBef>
              <a:spcAft>
                <a:spcPts val="0"/>
              </a:spcAft>
              <a:buNone/>
            </a:pPr>
            <a:r>
              <a:rPr lang="en-US" sz="1500">
                <a:solidFill>
                  <a:srgbClr val="000000"/>
                </a:solidFill>
              </a:rPr>
              <a:t>3 Types of Reproducibility:</a:t>
            </a:r>
            <a:endParaRPr sz="1500">
              <a:solidFill>
                <a:srgbClr val="000000"/>
              </a:solidFill>
            </a:endParaRPr>
          </a:p>
          <a:p>
            <a:pPr indent="0" lvl="0" marL="227012" rtl="0" algn="l">
              <a:lnSpc>
                <a:spcPct val="117000"/>
              </a:lnSpc>
              <a:spcBef>
                <a:spcPts val="0"/>
              </a:spcBef>
              <a:spcAft>
                <a:spcPts val="0"/>
              </a:spcAft>
              <a:buNone/>
            </a:pPr>
            <a:r>
              <a:t/>
            </a:r>
            <a:endParaRPr sz="1500"/>
          </a:p>
          <a:p>
            <a:pPr indent="-323850" lvl="0" marL="457200" rtl="0" algn="l">
              <a:lnSpc>
                <a:spcPct val="117000"/>
              </a:lnSpc>
              <a:spcBef>
                <a:spcPts val="0"/>
              </a:spcBef>
              <a:spcAft>
                <a:spcPts val="0"/>
              </a:spcAft>
              <a:buClr>
                <a:srgbClr val="000000"/>
              </a:buClr>
              <a:buSzPts val="1500"/>
              <a:buAutoNum type="arabicPeriod"/>
            </a:pPr>
            <a:r>
              <a:rPr lang="en-US" sz="1500">
                <a:solidFill>
                  <a:srgbClr val="000000"/>
                </a:solidFill>
              </a:rPr>
              <a:t>Computational Reproducibility: </a:t>
            </a:r>
            <a:r>
              <a:rPr b="0" lang="en-US" sz="1500">
                <a:solidFill>
                  <a:srgbClr val="000000"/>
                </a:solidFill>
              </a:rPr>
              <a:t>Obtaining consistent results from the same data, computation and analysis</a:t>
            </a:r>
            <a:endParaRPr b="0" sz="1500">
              <a:solidFill>
                <a:srgbClr val="000000"/>
              </a:solidFill>
            </a:endParaRPr>
          </a:p>
          <a:p>
            <a:pPr indent="-323850" lvl="0" marL="457200" rtl="0" algn="l">
              <a:lnSpc>
                <a:spcPct val="117000"/>
              </a:lnSpc>
              <a:spcBef>
                <a:spcPts val="0"/>
              </a:spcBef>
              <a:spcAft>
                <a:spcPts val="0"/>
              </a:spcAft>
              <a:buClr>
                <a:srgbClr val="000000"/>
              </a:buClr>
              <a:buSzPts val="1500"/>
              <a:buAutoNum type="arabicPeriod"/>
            </a:pPr>
            <a:r>
              <a:rPr lang="en-US" sz="1500">
                <a:solidFill>
                  <a:srgbClr val="000000"/>
                </a:solidFill>
              </a:rPr>
              <a:t>Experimental Replicability: </a:t>
            </a:r>
            <a:r>
              <a:rPr b="0" lang="en-US" sz="1500">
                <a:solidFill>
                  <a:srgbClr val="000000"/>
                </a:solidFill>
              </a:rPr>
              <a:t>Obtaining consistent results across studies looking at the same question but collecting new data</a:t>
            </a:r>
            <a:endParaRPr b="0" sz="1500">
              <a:solidFill>
                <a:srgbClr val="000000"/>
              </a:solidFill>
            </a:endParaRPr>
          </a:p>
          <a:p>
            <a:pPr indent="-323850" lvl="0" marL="457200" rtl="0" algn="l">
              <a:lnSpc>
                <a:spcPct val="117000"/>
              </a:lnSpc>
              <a:spcBef>
                <a:spcPts val="0"/>
              </a:spcBef>
              <a:spcAft>
                <a:spcPts val="0"/>
              </a:spcAft>
              <a:buClr>
                <a:srgbClr val="000000"/>
              </a:buClr>
              <a:buSzPts val="1500"/>
              <a:buAutoNum type="arabicPeriod"/>
            </a:pPr>
            <a:r>
              <a:rPr lang="en-US" sz="1500">
                <a:solidFill>
                  <a:srgbClr val="000000"/>
                </a:solidFill>
              </a:rPr>
              <a:t>Generalizability: </a:t>
            </a:r>
            <a:r>
              <a:rPr b="0" lang="en-US" sz="1500">
                <a:solidFill>
                  <a:srgbClr val="000000"/>
                </a:solidFill>
              </a:rPr>
              <a:t>The extent that one study can apply to other contexts</a:t>
            </a:r>
            <a:endParaRPr b="0" sz="1500">
              <a:solidFill>
                <a:srgbClr val="000000"/>
              </a:solidFill>
            </a:endParaRPr>
          </a:p>
          <a:p>
            <a:pPr indent="0" lvl="0" marL="0" rtl="0" algn="l">
              <a:lnSpc>
                <a:spcPct val="117000"/>
              </a:lnSpc>
              <a:spcBef>
                <a:spcPts val="0"/>
              </a:spcBef>
              <a:spcAft>
                <a:spcPts val="0"/>
              </a:spcAft>
              <a:buNone/>
            </a:pPr>
            <a:r>
              <a:t/>
            </a:r>
            <a:endParaRPr sz="1500">
              <a:solidFill>
                <a:srgbClr val="000000"/>
              </a:solidFill>
            </a:endParaRPr>
          </a:p>
          <a:p>
            <a:pPr indent="0" lvl="0" marL="0" rtl="0" algn="l">
              <a:lnSpc>
                <a:spcPct val="117000"/>
              </a:lnSpc>
              <a:spcBef>
                <a:spcPts val="0"/>
              </a:spcBef>
              <a:spcAft>
                <a:spcPts val="0"/>
              </a:spcAft>
              <a:buNone/>
            </a:pPr>
            <a:r>
              <a:rPr lang="en-US" sz="1500">
                <a:solidFill>
                  <a:srgbClr val="000000"/>
                </a:solidFill>
              </a:rPr>
              <a:t>When someone uses any of these terms, consider or ask what they mean</a:t>
            </a:r>
            <a:endParaRPr sz="1500">
              <a:solidFill>
                <a:srgbClr val="000000"/>
              </a:solidFill>
            </a:endParaRPr>
          </a:p>
          <a:p>
            <a:pPr indent="0" lvl="0" marL="227012" rtl="0" algn="l">
              <a:lnSpc>
                <a:spcPct val="117000"/>
              </a:lnSpc>
              <a:spcBef>
                <a:spcPts val="0"/>
              </a:spcBef>
              <a:spcAft>
                <a:spcPts val="0"/>
              </a:spcAft>
              <a:buNone/>
            </a:pPr>
            <a:r>
              <a:t/>
            </a:r>
            <a:endParaRPr sz="1500"/>
          </a:p>
        </p:txBody>
      </p:sp>
      <p:sp>
        <p:nvSpPr>
          <p:cNvPr id="472" name="Google Shape;472;p30"/>
          <p:cNvSpPr txBox="1"/>
          <p:nvPr>
            <p:ph type="title"/>
          </p:nvPr>
        </p:nvSpPr>
        <p:spPr>
          <a:xfrm>
            <a:off x="326226" y="339575"/>
            <a:ext cx="5352900" cy="67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2200"/>
              <a:buFont typeface="Arial"/>
              <a:buNone/>
            </a:pPr>
            <a:r>
              <a:rPr lang="en-US"/>
              <a:t>National Academies of Sciences 2019 Whitepaper</a:t>
            </a:r>
            <a:endParaRPr/>
          </a:p>
        </p:txBody>
      </p:sp>
      <p:pic>
        <p:nvPicPr>
          <p:cNvPr id="473" name="Google Shape;473;p30"/>
          <p:cNvPicPr preferRelativeResize="0"/>
          <p:nvPr/>
        </p:nvPicPr>
        <p:blipFill>
          <a:blip r:embed="rId3">
            <a:alphaModFix/>
          </a:blip>
          <a:stretch>
            <a:fillRect/>
          </a:stretch>
        </p:blipFill>
        <p:spPr>
          <a:xfrm>
            <a:off x="5678511" y="0"/>
            <a:ext cx="346547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NYULH Classic Office Colors">
      <a:dk1>
        <a:srgbClr val="53565A"/>
      </a:dk1>
      <a:lt1>
        <a:srgbClr val="FFFFFF"/>
      </a:lt1>
      <a:dk2>
        <a:srgbClr val="580F8B"/>
      </a:dk2>
      <a:lt2>
        <a:srgbClr val="BEBEFF"/>
      </a:lt2>
      <a:accent1>
        <a:srgbClr val="8000FF"/>
      </a:accent1>
      <a:accent2>
        <a:srgbClr val="E7A12D"/>
      </a:accent2>
      <a:accent3>
        <a:srgbClr val="0592C1"/>
      </a:accent3>
      <a:accent4>
        <a:srgbClr val="E25B6A"/>
      </a:accent4>
      <a:accent5>
        <a:srgbClr val="3FB0A6"/>
      </a:accent5>
      <a:accent6>
        <a:srgbClr val="84A1BE"/>
      </a:accent6>
      <a:hlink>
        <a:srgbClr val="8000FF"/>
      </a:hlink>
      <a:folHlink>
        <a:srgbClr val="AE7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